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4"/>
    <p:restoredTop sz="96208"/>
  </p:normalViewPr>
  <p:slideViewPr>
    <p:cSldViewPr snapToGrid="0" snapToObjects="1">
      <p:cViewPr varScale="1">
        <p:scale>
          <a:sx n="115" d="100"/>
          <a:sy n="115" d="100"/>
        </p:scale>
        <p:origin x="224" y="3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ed.com/talks/casandra_diamond_i_was_sex_trafficked_for_years_brothels_are_hidden_in_plain_sigh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zpebw_yBoZg?feature=oembed" TargetMode="External"/><Relationship Id="rId4" Type="http://schemas.openxmlformats.org/officeDocument/2006/relationships/hyperlink" Target="https://www.youtube.com/watch?v=zpebw_yBoZg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oetryfoundation.org/poems/147035/sex-trafficking-incidents-in-thelife-of-a-slave-girl-in-the-usaor-the-nations-plague-in-plain-sigh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owerpoetry.org/POEMS/STREET-CORNER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Ilp2Pw_mpSM?feature=oembed" TargetMode="External"/><Relationship Id="rId4" Type="http://schemas.openxmlformats.org/officeDocument/2006/relationships/hyperlink" Target="https://www.youtube.com/watch?v=Ilp2Pw_mpSM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VAhKtNdWisE?feature=oembed" TargetMode="External"/><Relationship Id="rId4" Type="http://schemas.openxmlformats.org/officeDocument/2006/relationships/hyperlink" Target="https://www.youtube.com/watch?v=VAhKtNdWisE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streetartmankind.org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nn.com/2019/05/10/world/street-art-modern-slavery/index.html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zcentral.com/story/news/local/phoenix/2015/01/26/artists-exhibit-shines-light-child-sex-trafficking/22359019/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8E2CA-2428-744C-93C3-A823A2519B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Media resources: sex trafficking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F6E96C-2C9B-524C-95F8-BC20F638BD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Videos, Poems, Songs, and Artwork</a:t>
            </a:r>
          </a:p>
        </p:txBody>
      </p:sp>
    </p:spTree>
    <p:extLst>
      <p:ext uri="{BB962C8B-B14F-4D97-AF65-F5344CB8AC3E}">
        <p14:creationId xmlns:p14="http://schemas.microsoft.com/office/powerpoint/2010/main" val="289462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362DFFC-4DCC-48EE-B781-94D04B95F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0C416F-B7FC-3143-B6D6-F5C3C0BD5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1" y="791570"/>
            <a:ext cx="4018839" cy="5262390"/>
          </a:xfrm>
        </p:spPr>
        <p:txBody>
          <a:bodyPr anchor="ctr">
            <a:normAutofit/>
          </a:bodyPr>
          <a:lstStyle/>
          <a:p>
            <a:pPr algn="r"/>
            <a:r>
              <a:rPr lang="en-US" sz="4200" dirty="0">
                <a:solidFill>
                  <a:schemeClr val="bg2"/>
                </a:solidFill>
              </a:rPr>
              <a:t>Video 1: “</a:t>
            </a:r>
            <a:r>
              <a:rPr lang="en-US" sz="4200" b="1" dirty="0">
                <a:solidFill>
                  <a:schemeClr val="bg2"/>
                </a:solidFill>
              </a:rPr>
              <a:t>I Was Sex Trafficked for Years; Brothels are Hidden in Plain Sight,” Casandra Diamond, TEDx Toronto</a:t>
            </a:r>
            <a:br>
              <a:rPr lang="en-US" sz="4200" b="1" dirty="0">
                <a:solidFill>
                  <a:schemeClr val="bg2"/>
                </a:solidFill>
              </a:rPr>
            </a:br>
            <a:endParaRPr lang="en-US" sz="4200" dirty="0">
              <a:solidFill>
                <a:schemeClr val="bg2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B8B265-E68C-4B64-9238-781F0102C5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1A0FA3-0604-BA45-A867-C1DD460765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6720" y="791570"/>
            <a:ext cx="4892308" cy="5262390"/>
          </a:xfrm>
        </p:spPr>
        <p:txBody>
          <a:bodyPr anchor="ctr">
            <a:normAutofit/>
          </a:bodyPr>
          <a:lstStyle/>
          <a:p>
            <a:r>
              <a:rPr lang="en-US" sz="1800" dirty="0">
                <a:hlinkClick r:id="rId2"/>
              </a:rPr>
              <a:t>https://www.ted.com/talks/casandra_diamond_i_was_sex_trafficked_for_years_brothels_are_hidden_in_plain_sight</a:t>
            </a:r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296962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449BC34D-9C23-4D6D-8213-1F471AF85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23" name="Freeform 6">
              <a:extLst>
                <a:ext uri="{FF2B5EF4-FFF2-40B4-BE49-F238E27FC236}">
                  <a16:creationId xmlns:a16="http://schemas.microsoft.com/office/drawing/2014/main" id="{FA0F5D6C-5025-4D7E-82DD-C2C6FDA1E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4" name="Freeform 6">
              <a:extLst>
                <a:ext uri="{FF2B5EF4-FFF2-40B4-BE49-F238E27FC236}">
                  <a16:creationId xmlns:a16="http://schemas.microsoft.com/office/drawing/2014/main" id="{E2AF2C17-4AB4-4402-B84B-129EF95D1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0CDA5809-5664-4520-ADC8-6959936A11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nline Media 3" descr="OBLIVIOUS (short film about sex-trafficking)">
            <a:hlinkClick r:id="" action="ppaction://media"/>
            <a:extLst>
              <a:ext uri="{FF2B5EF4-FFF2-40B4-BE49-F238E27FC236}">
                <a16:creationId xmlns:a16="http://schemas.microsoft.com/office/drawing/2014/main" id="{1507718C-F365-0C4C-9A8F-D020C745AB34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34276" y="2205217"/>
            <a:ext cx="4331976" cy="2447566"/>
          </a:xfrm>
          <a:prstGeom prst="rect">
            <a:avLst/>
          </a:prstGeom>
        </p:spPr>
      </p:pic>
      <p:sp>
        <p:nvSpPr>
          <p:cNvPr id="28" name="Freeform 6">
            <a:extLst>
              <a:ext uri="{FF2B5EF4-FFF2-40B4-BE49-F238E27FC236}">
                <a16:creationId xmlns:a16="http://schemas.microsoft.com/office/drawing/2014/main" id="{D4C54414-6E76-4C63-9BDF-ED19F3B331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5412340" y="744469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5F9A53-ACA5-C648-B804-E075CEC85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8004" y="1480930"/>
            <a:ext cx="5607908" cy="428424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800" cap="all" dirty="0"/>
              <a:t>Video 2: OBLIVIOUS (A Short Film about Sex Trafficking), dir. Mikey Hardesty</a:t>
            </a:r>
            <a:br>
              <a:rPr lang="en-US" sz="2800" cap="all" dirty="0"/>
            </a:br>
            <a:br>
              <a:rPr lang="en-US" sz="2800" cap="all" dirty="0"/>
            </a:br>
            <a:r>
              <a:rPr lang="en-US" sz="2800" cap="all" dirty="0"/>
              <a:t>A film for SHIFT freedom (</a:t>
            </a:r>
            <a:r>
              <a:rPr lang="en-US" sz="2800" cap="all" dirty="0" err="1"/>
              <a:t>SHIFTFREEDOM.org</a:t>
            </a:r>
            <a:r>
              <a:rPr lang="en-US" sz="2800" cap="all" dirty="0"/>
              <a:t>)</a:t>
            </a:r>
            <a:br>
              <a:rPr lang="en-US" sz="2800" cap="all" dirty="0"/>
            </a:br>
            <a:br>
              <a:rPr lang="en-US" sz="2800" cap="all" dirty="0"/>
            </a:br>
            <a:r>
              <a:rPr lang="en-US" sz="2800" cap="all" dirty="0">
                <a:hlinkClick r:id="rId4"/>
              </a:rPr>
              <a:t>https://www.youtube.com/watch?v=zpebw_yBoZg</a:t>
            </a:r>
            <a:br>
              <a:rPr lang="en-US" sz="2800" cap="all" dirty="0"/>
            </a:br>
            <a:endParaRPr lang="en-US" sz="2800" cap="all" dirty="0"/>
          </a:p>
        </p:txBody>
      </p:sp>
    </p:spTree>
    <p:extLst>
      <p:ext uri="{BB962C8B-B14F-4D97-AF65-F5344CB8AC3E}">
        <p14:creationId xmlns:p14="http://schemas.microsoft.com/office/powerpoint/2010/main" val="21608331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C3638F2F-4688-4030-B1CC-802724443B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6">
            <a:extLst>
              <a:ext uri="{FF2B5EF4-FFF2-40B4-BE49-F238E27FC236}">
                <a16:creationId xmlns:a16="http://schemas.microsoft.com/office/drawing/2014/main" id="{48C811F0-0ED8-4A7B-BFDE-6433C690E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 flipH="1">
            <a:off x="973751" y="303896"/>
            <a:ext cx="1910102" cy="2570671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CDBB32-F82D-D94C-927F-6D18E0DD8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3764" y="1327355"/>
            <a:ext cx="3559425" cy="4482564"/>
          </a:xfrm>
        </p:spPr>
        <p:txBody>
          <a:bodyPr>
            <a:normAutofit fontScale="90000"/>
          </a:bodyPr>
          <a:lstStyle/>
          <a:p>
            <a:r>
              <a:rPr lang="en-US" sz="3400" dirty="0"/>
              <a:t>Poem 1: </a:t>
            </a:r>
            <a:br>
              <a:rPr lang="en-US" sz="3400" dirty="0"/>
            </a:br>
            <a:br>
              <a:rPr lang="en-US" sz="3400" dirty="0"/>
            </a:br>
            <a:r>
              <a:rPr lang="en-US" sz="3400" dirty="0"/>
              <a:t>“</a:t>
            </a:r>
            <a:r>
              <a:rPr lang="en-US" sz="3400" b="1" dirty="0"/>
              <a:t>Sex Trafficking Incidents in the Life of a Slave Girl in the USA (or, The Nation’s Plague in Plain Sight),”</a:t>
            </a:r>
            <a:br>
              <a:rPr lang="en-US" sz="3400" b="1" dirty="0"/>
            </a:br>
            <a:r>
              <a:rPr lang="en-US" sz="3400" b="1" dirty="0"/>
              <a:t> </a:t>
            </a:r>
            <a:br>
              <a:rPr lang="en-US" sz="3400" b="1" dirty="0"/>
            </a:br>
            <a:r>
              <a:rPr lang="en-US" sz="3400" b="1" dirty="0"/>
              <a:t>Evie Shockley</a:t>
            </a:r>
            <a:br>
              <a:rPr lang="en-US" sz="3400" dirty="0"/>
            </a:br>
            <a:endParaRPr lang="en-US" sz="3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FA1A7A-8EF3-BF45-9496-374B111FF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0123" y="1327356"/>
            <a:ext cx="4872677" cy="44825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https://www.poetryfoundation.org/poems/147035/sex-trafficking-incidents-in-thelife-of-a-slave-girl-in-the-usaor-the-nations-plague-in-plain-sight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AC19CEE-435E-4643-849E-5194A57437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6453386"/>
            <a:ext cx="12191998" cy="40461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4713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>
            <a:extLst>
              <a:ext uri="{FF2B5EF4-FFF2-40B4-BE49-F238E27FC236}">
                <a16:creationId xmlns:a16="http://schemas.microsoft.com/office/drawing/2014/main" id="{8C89EA62-F38E-4285-A105-C5E1BD3600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28" name="Freeform 6">
              <a:extLst>
                <a:ext uri="{FF2B5EF4-FFF2-40B4-BE49-F238E27FC236}">
                  <a16:creationId xmlns:a16="http://schemas.microsoft.com/office/drawing/2014/main" id="{2CF6E46A-CCCD-4728-B011-E147B23629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9" name="Freeform 6">
              <a:extLst>
                <a:ext uri="{FF2B5EF4-FFF2-40B4-BE49-F238E27FC236}">
                  <a16:creationId xmlns:a16="http://schemas.microsoft.com/office/drawing/2014/main" id="{2E2C684B-30C9-4689-A529-EBF1B8ADB2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CC30DECA-E52C-4D56-96B9-718590A2E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7A046A95-1E4D-4EAE-9146-822CF94F0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34" name="Freeform 6">
              <a:extLst>
                <a:ext uri="{FF2B5EF4-FFF2-40B4-BE49-F238E27FC236}">
                  <a16:creationId xmlns:a16="http://schemas.microsoft.com/office/drawing/2014/main" id="{E94C9933-93E1-43FF-8BC2-8F0B7794D3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35" name="Freeform 6">
              <a:extLst>
                <a:ext uri="{FF2B5EF4-FFF2-40B4-BE49-F238E27FC236}">
                  <a16:creationId xmlns:a16="http://schemas.microsoft.com/office/drawing/2014/main" id="{B3AA8CBD-7A2E-4084-A09F-484D166581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CB13494-A288-6B4D-A830-1509B044D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2669" y="1480930"/>
            <a:ext cx="8447964" cy="325432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1700" cap="all"/>
              <a:t>Poem 2: </a:t>
            </a:r>
            <a:br>
              <a:rPr lang="en-US" sz="1700" cap="all"/>
            </a:br>
            <a:br>
              <a:rPr lang="en-US" sz="1700" cap="all"/>
            </a:br>
            <a:br>
              <a:rPr lang="en-US" sz="1700" cap="all"/>
            </a:br>
            <a:br>
              <a:rPr lang="en-US" sz="1700" cap="all"/>
            </a:br>
            <a:r>
              <a:rPr lang="en-US" sz="1700" cap="all"/>
              <a:t>“Street Corner,” Jessie Gray</a:t>
            </a:r>
            <a:br>
              <a:rPr lang="en-US" sz="1700" cap="all"/>
            </a:br>
            <a:br>
              <a:rPr lang="en-US" sz="1700" cap="all"/>
            </a:br>
            <a:r>
              <a:rPr lang="en-US" sz="1700" cap="all">
                <a:hlinkClick r:id="rId2"/>
              </a:rPr>
              <a:t>https://powerpoetry.org/POEMS/STREET-CORNER</a:t>
            </a:r>
            <a:br>
              <a:rPr lang="en-US" sz="1700" cap="all"/>
            </a:br>
            <a:br>
              <a:rPr lang="en-US" sz="1700" cap="all"/>
            </a:br>
            <a:r>
              <a:rPr lang="en-US" sz="1700" cap="all"/>
              <a:t>(from Power Poetry, the world’s first and largest mobile poetry community for youth.)</a:t>
            </a:r>
            <a:br>
              <a:rPr lang="en-US" sz="1700" cap="all"/>
            </a:br>
            <a:br>
              <a:rPr lang="en-US" sz="1700" cap="all"/>
            </a:br>
            <a:br>
              <a:rPr lang="en-US" sz="1700" cap="all"/>
            </a:br>
            <a:endParaRPr lang="en-US" sz="1700" cap="all"/>
          </a:p>
        </p:txBody>
      </p:sp>
    </p:spTree>
    <p:extLst>
      <p:ext uri="{BB962C8B-B14F-4D97-AF65-F5344CB8AC3E}">
        <p14:creationId xmlns:p14="http://schemas.microsoft.com/office/powerpoint/2010/main" val="3605217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449BC34D-9C23-4D6D-8213-1F471AF85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FA0F5D6C-5025-4D7E-82DD-C2C6FDA1E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E2AF2C17-4AB4-4402-B84B-129EF95D1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1E954AF0-B5CC-4A16-ACDA-675B5694F2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nline Media 3" descr="Tauren Wells - All God's Children (Official Lyric Video)">
            <a:hlinkClick r:id="" action="ppaction://media"/>
            <a:extLst>
              <a:ext uri="{FF2B5EF4-FFF2-40B4-BE49-F238E27FC236}">
                <a16:creationId xmlns:a16="http://schemas.microsoft.com/office/drawing/2014/main" id="{AA344A74-DA10-EC45-AD12-851E2345E9CD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34275" y="1479643"/>
            <a:ext cx="6900380" cy="3898714"/>
          </a:xfrm>
          <a:prstGeom prst="rect">
            <a:avLst/>
          </a:prstGeom>
        </p:spPr>
      </p:pic>
      <p:sp>
        <p:nvSpPr>
          <p:cNvPr id="15" name="Freeform 6">
            <a:extLst>
              <a:ext uri="{FF2B5EF4-FFF2-40B4-BE49-F238E27FC236}">
                <a16:creationId xmlns:a16="http://schemas.microsoft.com/office/drawing/2014/main" id="{325322DD-3792-4947-A96A-1B6D9D786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983434" y="640080"/>
            <a:ext cx="2296028" cy="3674981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307AF3-A6DC-2A49-9CBC-D9ED5ADF9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479" y="1154150"/>
            <a:ext cx="3176246" cy="45664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500" cap="all" dirty="0"/>
              <a:t>Song 1: </a:t>
            </a:r>
            <a:br>
              <a:rPr lang="en-US" sz="3500" cap="all" dirty="0"/>
            </a:br>
            <a:br>
              <a:rPr lang="en-US" sz="3500" cap="all" dirty="0"/>
            </a:br>
            <a:r>
              <a:rPr lang="en-US" sz="3500" cap="all" dirty="0"/>
              <a:t>“All God's Children,” </a:t>
            </a:r>
            <a:r>
              <a:rPr lang="en-US" sz="3500" cap="all" dirty="0" err="1"/>
              <a:t>Tauren</a:t>
            </a:r>
            <a:r>
              <a:rPr lang="en-US" sz="3500" cap="all" dirty="0"/>
              <a:t> Wells</a:t>
            </a:r>
            <a:br>
              <a:rPr lang="en-US" sz="3500" cap="all" dirty="0"/>
            </a:br>
            <a:br>
              <a:rPr lang="en-US" sz="3500" cap="all" dirty="0"/>
            </a:br>
            <a:r>
              <a:rPr lang="en-US" sz="2000" cap="all" dirty="0">
                <a:hlinkClick r:id="rId4"/>
              </a:rPr>
              <a:t>https://www.youtube.com/watch?v=Ilp2Pw_mpSM</a:t>
            </a:r>
            <a:br>
              <a:rPr lang="en-US" sz="2000" cap="all" dirty="0"/>
            </a:br>
            <a:endParaRPr lang="en-US" sz="2000" cap="all" dirty="0"/>
          </a:p>
        </p:txBody>
      </p:sp>
    </p:spTree>
    <p:extLst>
      <p:ext uri="{BB962C8B-B14F-4D97-AF65-F5344CB8AC3E}">
        <p14:creationId xmlns:p14="http://schemas.microsoft.com/office/powerpoint/2010/main" val="28483111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449BC34D-9C23-4D6D-8213-1F471AF85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FA0F5D6C-5025-4D7E-82DD-C2C6FDA1E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E2AF2C17-4AB4-4402-B84B-129EF95D1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1E954AF0-B5CC-4A16-ACDA-675B5694F2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nline Media 3" descr="Don't Walk Away (Human Trafficking Song)">
            <a:hlinkClick r:id="" action="ppaction://media"/>
            <a:extLst>
              <a:ext uri="{FF2B5EF4-FFF2-40B4-BE49-F238E27FC236}">
                <a16:creationId xmlns:a16="http://schemas.microsoft.com/office/drawing/2014/main" id="{39078585-C319-1140-9099-DF4AA18B67F9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34275" y="841357"/>
            <a:ext cx="6900380" cy="5175285"/>
          </a:xfrm>
          <a:prstGeom prst="rect">
            <a:avLst/>
          </a:prstGeom>
        </p:spPr>
      </p:pic>
      <p:sp>
        <p:nvSpPr>
          <p:cNvPr id="15" name="Freeform 6">
            <a:extLst>
              <a:ext uri="{FF2B5EF4-FFF2-40B4-BE49-F238E27FC236}">
                <a16:creationId xmlns:a16="http://schemas.microsoft.com/office/drawing/2014/main" id="{325322DD-3792-4947-A96A-1B6D9D786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983434" y="640080"/>
            <a:ext cx="2296028" cy="3674981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3A38F3-6673-6D4C-BE2F-AC98F109E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9666" y="1314922"/>
            <a:ext cx="3176246" cy="3000139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2600" cap="all" dirty="0"/>
              <a:t>Song 2: </a:t>
            </a:r>
            <a:br>
              <a:rPr lang="en-US" sz="2600" cap="all" dirty="0"/>
            </a:br>
            <a:r>
              <a:rPr lang="en-US" sz="2600" cap="all" dirty="0"/>
              <a:t>“Don't Walk Away (Human Trafficking Song),” </a:t>
            </a:r>
            <a:br>
              <a:rPr lang="en-US" sz="2600" cap="all" dirty="0"/>
            </a:br>
            <a:r>
              <a:rPr lang="en-US" sz="2600" cap="all" dirty="0"/>
              <a:t>Meg Ammons</a:t>
            </a:r>
            <a:br>
              <a:rPr lang="en-US" sz="2600" cap="all" dirty="0"/>
            </a:br>
            <a:br>
              <a:rPr lang="en-US" sz="2600" cap="all" dirty="0"/>
            </a:br>
            <a:r>
              <a:rPr lang="en-US" sz="1900" cap="all" dirty="0">
                <a:hlinkClick r:id="rId4"/>
              </a:rPr>
              <a:t>https://www.youtube.com/watch?v=VAhKtNdWisE</a:t>
            </a:r>
            <a:br>
              <a:rPr lang="en-US" sz="1900" cap="all" dirty="0"/>
            </a:br>
            <a:br>
              <a:rPr lang="en-US" sz="2600" cap="all" dirty="0"/>
            </a:br>
            <a:endParaRPr lang="en-US" sz="2600" cap="all" dirty="0"/>
          </a:p>
        </p:txBody>
      </p:sp>
    </p:spTree>
    <p:extLst>
      <p:ext uri="{BB962C8B-B14F-4D97-AF65-F5344CB8AC3E}">
        <p14:creationId xmlns:p14="http://schemas.microsoft.com/office/powerpoint/2010/main" val="41696594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1E4CE-7D8B-F64A-B5C0-7075C967C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Artwork 1:</a:t>
            </a:r>
          </a:p>
        </p:txBody>
      </p:sp>
      <p:pic>
        <p:nvPicPr>
          <p:cNvPr id="2052" name="Picture 4" descr="The mural telling the story of Melanie Thompson measures 60 by 40 foot">
            <a:extLst>
              <a:ext uri="{FF2B5EF4-FFF2-40B4-BE49-F238E27FC236}">
                <a16:creationId xmlns:a16="http://schemas.microsoft.com/office/drawing/2014/main" id="{868C713E-EE0B-C04E-A1FA-EE8DA768BC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0080" y="990600"/>
            <a:ext cx="73152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B66E8-F0A7-FC49-8F15-AA9B668CA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2606040" cy="3048000"/>
          </a:xfrm>
        </p:spPr>
        <p:txBody>
          <a:bodyPr>
            <a:normAutofit/>
          </a:bodyPr>
          <a:lstStyle/>
          <a:p>
            <a:r>
              <a:rPr lang="en-US" dirty="0">
                <a:hlinkClick r:id="rId3"/>
              </a:rPr>
              <a:t>Street Art for Mankind</a:t>
            </a:r>
            <a:r>
              <a:rPr lang="en-US" dirty="0"/>
              <a:t> (SAM)</a:t>
            </a:r>
          </a:p>
          <a:p>
            <a:endParaRPr lang="en-US" dirty="0"/>
          </a:p>
          <a:p>
            <a:r>
              <a:rPr lang="en-US" dirty="0"/>
              <a:t>CNN article about SAM: </a:t>
            </a:r>
            <a:r>
              <a:rPr lang="en-US" dirty="0">
                <a:hlinkClick r:id="rId4"/>
              </a:rPr>
              <a:t>”New York Street Art Shines a Light on Human Trafficking”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667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id="{449BC34D-9C23-4D6D-8213-1F471AF85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72" name="Freeform 6">
              <a:extLst>
                <a:ext uri="{FF2B5EF4-FFF2-40B4-BE49-F238E27FC236}">
                  <a16:creationId xmlns:a16="http://schemas.microsoft.com/office/drawing/2014/main" id="{FA0F5D6C-5025-4D7E-82DD-C2C6FDA1E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73" name="Freeform 6">
              <a:extLst>
                <a:ext uri="{FF2B5EF4-FFF2-40B4-BE49-F238E27FC236}">
                  <a16:creationId xmlns:a16="http://schemas.microsoft.com/office/drawing/2014/main" id="{E2AF2C17-4AB4-4402-B84B-129EF95D1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1E954AF0-B5CC-4A16-ACDA-675B5694F2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&quot;Tethered&quot; by artist Pamela Alderman, 2014. Mixed media on plywood. 700 nails and 600 feet of string were used in this creation. 44&quot; x 48&quot;. Part of the exhibit &quot;The Scarlet Cord.&quot;">
            <a:extLst>
              <a:ext uri="{FF2B5EF4-FFF2-40B4-BE49-F238E27FC236}">
                <a16:creationId xmlns:a16="http://schemas.microsoft.com/office/drawing/2014/main" id="{01617201-F507-084F-9BB7-87231316E0D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4275" y="1488268"/>
            <a:ext cx="6900380" cy="3881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Freeform 6">
            <a:extLst>
              <a:ext uri="{FF2B5EF4-FFF2-40B4-BE49-F238E27FC236}">
                <a16:creationId xmlns:a16="http://schemas.microsoft.com/office/drawing/2014/main" id="{325322DD-3792-4947-A96A-1B6D9D786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983434" y="640080"/>
            <a:ext cx="2296028" cy="3674981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291679-5F9A-434F-A704-D8F15823C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47364" y="1258347"/>
            <a:ext cx="3176246" cy="389461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000" cap="all" dirty="0"/>
              <a:t>Artwork 2: </a:t>
            </a:r>
            <a:br>
              <a:rPr lang="en-US" sz="3000" cap="all" dirty="0"/>
            </a:br>
            <a:br>
              <a:rPr lang="en-US" sz="2000" cap="all" dirty="0"/>
            </a:br>
            <a:r>
              <a:rPr lang="en-US" sz="2000" cap="all" dirty="0"/>
              <a:t>“Tethered,” Pamela Alderman</a:t>
            </a:r>
            <a:br>
              <a:rPr lang="en-US" sz="2000" cap="all" dirty="0"/>
            </a:br>
            <a:br>
              <a:rPr lang="en-US" sz="2000" cap="all" dirty="0"/>
            </a:br>
            <a:r>
              <a:rPr lang="en-US" sz="2000" cap="all" dirty="0"/>
              <a:t>Part of the exhibit, the Scarlet Cord</a:t>
            </a:r>
            <a:br>
              <a:rPr lang="en-US" sz="2000" cap="all" dirty="0"/>
            </a:br>
            <a:br>
              <a:rPr lang="en-US" sz="2000" cap="all" dirty="0"/>
            </a:br>
            <a:r>
              <a:rPr lang="en-US" sz="2000" cap="all" dirty="0"/>
              <a:t>READ MORE about the exhibit:</a:t>
            </a:r>
            <a:br>
              <a:rPr lang="en-US" sz="2000" cap="all" dirty="0"/>
            </a:br>
            <a:r>
              <a:rPr lang="en-US" sz="2000" cap="all" dirty="0">
                <a:hlinkClick r:id="rId3"/>
              </a:rPr>
              <a:t>Phoenix Art Exhibit Shines Light on Child Sex Trafficking</a:t>
            </a:r>
            <a:endParaRPr lang="en-US" sz="2000" cap="all" dirty="0"/>
          </a:p>
        </p:txBody>
      </p:sp>
    </p:spTree>
    <p:extLst>
      <p:ext uri="{BB962C8B-B14F-4D97-AF65-F5344CB8AC3E}">
        <p14:creationId xmlns:p14="http://schemas.microsoft.com/office/powerpoint/2010/main" val="4331674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56</TotalTime>
  <Words>341</Words>
  <Application>Microsoft Macintosh PowerPoint</Application>
  <PresentationFormat>Widescreen</PresentationFormat>
  <Paragraphs>15</Paragraphs>
  <Slides>9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Franklin Gothic Book</vt:lpstr>
      <vt:lpstr>Crop</vt:lpstr>
      <vt:lpstr>Media resources: sex trafficking</vt:lpstr>
      <vt:lpstr>Video 1: “I Was Sex Trafficked for Years; Brothels are Hidden in Plain Sight,” Casandra Diamond, TEDx Toronto </vt:lpstr>
      <vt:lpstr>Video 2: OBLIVIOUS (A Short Film about Sex Trafficking), dir. Mikey Hardesty  A film for SHIFT freedom (SHIFTFREEDOM.org)  https://www.youtube.com/watch?v=zpebw_yBoZg </vt:lpstr>
      <vt:lpstr>Poem 1:   “Sex Trafficking Incidents in the Life of a Slave Girl in the USA (or, The Nation’s Plague in Plain Sight),”   Evie Shockley </vt:lpstr>
      <vt:lpstr>Poem 2:     “Street Corner,” Jessie Gray  https://powerpoetry.org/POEMS/STREET-CORNER  (from Power Poetry, the world’s first and largest mobile poetry community for youth.)   </vt:lpstr>
      <vt:lpstr>Song 1:   “All God's Children,” Tauren Wells  https://www.youtube.com/watch?v=Ilp2Pw_mpSM </vt:lpstr>
      <vt:lpstr>Song 2:  “Don't Walk Away (Human Trafficking Song),”  Meg Ammons  https://www.youtube.com/watch?v=VAhKtNdWisE  </vt:lpstr>
      <vt:lpstr>Artwork 1:</vt:lpstr>
      <vt:lpstr>Artwork 2:   “Tethered,” Pamela Alderman  Part of the exhibit, the Scarlet Cord  READ MORE about the exhibit: Phoenix Art Exhibit Shines Light on Child Sex Trafficking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 resources: sex trafficking</dc:title>
  <dc:creator>Jennifer S. Anderson</dc:creator>
  <cp:lastModifiedBy>Jennifer S. Anderson</cp:lastModifiedBy>
  <cp:revision>13</cp:revision>
  <dcterms:created xsi:type="dcterms:W3CDTF">2021-06-16T19:33:36Z</dcterms:created>
  <dcterms:modified xsi:type="dcterms:W3CDTF">2021-08-01T23:37:23Z</dcterms:modified>
</cp:coreProperties>
</file>