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7"/>
    <p:restoredTop sz="96208"/>
  </p:normalViewPr>
  <p:slideViewPr>
    <p:cSldViewPr snapToGrid="0" snapToObjects="1">
      <p:cViewPr varScale="1">
        <p:scale>
          <a:sx n="115" d="100"/>
          <a:sy n="115" d="100"/>
        </p:scale>
        <p:origin x="2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k1vCqfYpo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k1vCqfYpos?feature=oembed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PJm_zNwi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cPJm_zNwio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FmQNjbFEF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FmQNjbFEFY?feature=oembed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htbA7ywaQ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htbA7ywaQk?feature=oembed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FF1D0-4916-F348-BC5C-E751117937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Resources: Texting and Driving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2F97C2-7CA3-9D4C-8153-F0D8BAF57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Videos, Songs, and Artwork</a:t>
            </a:r>
          </a:p>
        </p:txBody>
      </p:sp>
    </p:spTree>
    <p:extLst>
      <p:ext uri="{BB962C8B-B14F-4D97-AF65-F5344CB8AC3E}">
        <p14:creationId xmlns:p14="http://schemas.microsoft.com/office/powerpoint/2010/main" val="366544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2ADDC-C2AB-A641-AFCE-9219294D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1:</a:t>
            </a:r>
            <a:br>
              <a:rPr lang="en-US" dirty="0"/>
            </a:br>
            <a:r>
              <a:rPr lang="en-US" dirty="0"/>
              <a:t> </a:t>
            </a:r>
            <a:br>
              <a:rPr lang="en-US" sz="2500" dirty="0"/>
            </a:b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“ From One Second to the Next,”</a:t>
            </a:r>
            <a:br>
              <a:rPr lang="en-US" sz="2500" dirty="0"/>
            </a:br>
            <a:r>
              <a:rPr lang="en-US" sz="2500" dirty="0"/>
              <a:t>Werner Herzog</a:t>
            </a:r>
            <a:br>
              <a:rPr lang="en-US" sz="2500" dirty="0"/>
            </a:br>
            <a:br>
              <a:rPr lang="en-US" sz="2500" dirty="0"/>
            </a:br>
            <a:r>
              <a:rPr lang="en-US" sz="25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https://www.youtube.com/watch?v=Xk1vCqfYpos</a:t>
            </a:r>
            <a:br>
              <a:rPr lang="en-US" sz="2500" dirty="0"/>
            </a:br>
            <a:endParaRPr lang="en-US" sz="2500" dirty="0"/>
          </a:p>
        </p:txBody>
      </p:sp>
      <p:pic>
        <p:nvPicPr>
          <p:cNvPr id="4" name="Online Media 3" descr="From One Second To The Next - Texting While Driving Documentary - Werner Herzog">
            <a:hlinkClick r:id="" action="ppaction://media"/>
            <a:extLst>
              <a:ext uri="{FF2B5EF4-FFF2-40B4-BE49-F238E27FC236}">
                <a16:creationId xmlns:a16="http://schemas.microsoft.com/office/drawing/2014/main" id="{33E8FC02-E3EF-B944-A88D-A5A7B386244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7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6901-05DE-0441-9BA7-6C2E7BDAB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Video 2: </a:t>
            </a:r>
            <a:br>
              <a:rPr lang="en-US" sz="2400" dirty="0"/>
            </a:br>
            <a:r>
              <a:rPr lang="en-US" sz="2400" dirty="0"/>
              <a:t>”The Risks of Distracted Driving,”</a:t>
            </a:r>
            <a:br>
              <a:rPr lang="en-US" sz="2400" dirty="0"/>
            </a:br>
            <a:r>
              <a:rPr lang="en-US" sz="2400" dirty="0"/>
              <a:t>Brad Gorski,</a:t>
            </a:r>
            <a:br>
              <a:rPr lang="en-US" sz="2400" dirty="0"/>
            </a:br>
            <a:r>
              <a:rPr lang="en-US" sz="2400" dirty="0"/>
              <a:t>TED Talk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https://www.youtube.com/watch?v=ucPJm_zNwio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dirty="0"/>
            </a:br>
            <a:r>
              <a:rPr lang="en-US" dirty="0"/>
              <a:t> </a:t>
            </a:r>
          </a:p>
        </p:txBody>
      </p:sp>
      <p:pic>
        <p:nvPicPr>
          <p:cNvPr id="4" name="Online Media 3" descr="The Risks of Distracted Driving | Brad Gorski | TEDxStanleyPark">
            <a:hlinkClick r:id="" action="ppaction://media"/>
            <a:extLst>
              <a:ext uri="{FF2B5EF4-FFF2-40B4-BE49-F238E27FC236}">
                <a16:creationId xmlns:a16="http://schemas.microsoft.com/office/drawing/2014/main" id="{F4300423-7077-4641-9FD6-E788B194FC1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3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C9FB8-7FAB-5349-8964-4109369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Song 1: </a:t>
            </a:r>
            <a:br>
              <a:rPr lang="en-US" dirty="0"/>
            </a:br>
            <a:r>
              <a:rPr lang="en-US" dirty="0"/>
              <a:t> “It Can Wait,” Travis Tucker</a:t>
            </a:r>
            <a:br>
              <a:rPr lang="en-US" dirty="0"/>
            </a:br>
            <a:br>
              <a:rPr lang="en-US" dirty="0"/>
            </a:br>
            <a:r>
              <a:rPr lang="en-US" sz="17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https://www.youtube.com/watch?v=VFmQNjbFEFY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Online Media 3" descr="It Can Wait - Texting and Driving Music Video">
            <a:hlinkClick r:id="" action="ppaction://media"/>
            <a:extLst>
              <a:ext uri="{FF2B5EF4-FFF2-40B4-BE49-F238E27FC236}">
                <a16:creationId xmlns:a16="http://schemas.microsoft.com/office/drawing/2014/main" id="{15808A61-98A3-B645-8F6F-E33FAE2950F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4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836D-AE88-504E-B265-A3E052AF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Song 2: </a:t>
            </a:r>
            <a:br>
              <a:rPr lang="en-US" sz="2400" dirty="0"/>
            </a:br>
            <a:r>
              <a:rPr lang="en-US" sz="2400" dirty="0"/>
              <a:t>“Halfway Home,” </a:t>
            </a:r>
            <a:br>
              <a:rPr lang="en-US" sz="2400" dirty="0"/>
            </a:br>
            <a:r>
              <a:rPr lang="en-US" sz="2400" dirty="0"/>
              <a:t>Emma </a:t>
            </a:r>
            <a:r>
              <a:rPr lang="en-US" sz="2400" dirty="0" err="1"/>
              <a:t>Badams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https://www.youtube.com/watch?v=whtbA7ywaQk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7" name="Online Media 6" descr="&quot;Halfway Home&quot; by Emma Badams – 2015 Words to Be Heard Scholarship Winner">
            <a:hlinkClick r:id="" action="ppaction://media"/>
            <a:extLst>
              <a:ext uri="{FF2B5EF4-FFF2-40B4-BE49-F238E27FC236}">
                <a16:creationId xmlns:a16="http://schemas.microsoft.com/office/drawing/2014/main" id="{8AE613DF-62AD-2F42-86D1-9FB4819A021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6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D935F-BAD2-4045-A311-68B72012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/>
              <a:t>A reverse poem of the preventable killer of teens: distracted driving</a:t>
            </a:r>
            <a:br>
              <a:rPr lang="en-US" sz="2700" b="1" dirty="0"/>
            </a:br>
            <a:r>
              <a:rPr lang="en-US" sz="2700" b="1" dirty="0"/>
              <a:t> by Erika A</a:t>
            </a:r>
            <a:br>
              <a:rPr lang="en-US" b="1" dirty="0"/>
            </a:b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createrealimpact.com</a:t>
            </a:r>
            <a:r>
              <a:rPr lang="en-US" sz="2400" dirty="0"/>
              <a:t>/entries/24967/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9207C-3627-254C-8E78-0D28F769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34898"/>
            <a:ext cx="7315200" cy="55498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Texts, posts, and emails are worth my life while driving.</a:t>
            </a:r>
          </a:p>
          <a:p>
            <a:pPr marL="0" indent="0">
              <a:buNone/>
            </a:pPr>
            <a:r>
              <a:rPr lang="en-US" dirty="0"/>
              <a:t>You’ll never hear me say</a:t>
            </a:r>
          </a:p>
          <a:p>
            <a:pPr marL="0" indent="0">
              <a:buNone/>
            </a:pPr>
            <a:r>
              <a:rPr lang="en-US" dirty="0"/>
              <a:t>Seatbelts are important.</a:t>
            </a:r>
          </a:p>
          <a:p>
            <a:pPr marL="0" indent="0">
              <a:buNone/>
            </a:pPr>
            <a:r>
              <a:rPr lang="en-US" dirty="0"/>
              <a:t>I also believe</a:t>
            </a:r>
          </a:p>
          <a:p>
            <a:pPr marL="0" indent="0">
              <a:buNone/>
            </a:pPr>
            <a:r>
              <a:rPr lang="en-US" dirty="0"/>
              <a:t>It’s okay to answer a text as long as I look at the road often.</a:t>
            </a:r>
          </a:p>
          <a:p>
            <a:pPr marL="0" indent="0">
              <a:buNone/>
            </a:pPr>
            <a:r>
              <a:rPr lang="en-US" dirty="0"/>
              <a:t>It’s ridiculous to think</a:t>
            </a:r>
          </a:p>
          <a:p>
            <a:pPr marL="0" indent="0">
              <a:buNone/>
            </a:pPr>
            <a:r>
              <a:rPr lang="en-US" dirty="0"/>
              <a:t>I can miss my favorite celebrity’s Instagram Live one time</a:t>
            </a:r>
          </a:p>
          <a:p>
            <a:pPr marL="0" indent="0">
              <a:buNone/>
            </a:pPr>
            <a:r>
              <a:rPr lang="en-US" dirty="0"/>
              <a:t>And that I should wait to drink my bubble tea until I get home</a:t>
            </a:r>
          </a:p>
          <a:p>
            <a:pPr marL="0" indent="0">
              <a:buNone/>
            </a:pPr>
            <a:r>
              <a:rPr lang="en-US" dirty="0"/>
              <a:t>I know</a:t>
            </a:r>
          </a:p>
          <a:p>
            <a:pPr marL="0" indent="0">
              <a:buNone/>
            </a:pPr>
            <a:r>
              <a:rPr lang="en-US" dirty="0"/>
              <a:t>I don’t have a higher risk of dying if I drive with my phone in one hand as long as the other is on the wheel.</a:t>
            </a:r>
          </a:p>
          <a:p>
            <a:pPr marL="0" indent="0">
              <a:buNone/>
            </a:pPr>
            <a:r>
              <a:rPr lang="en-US" dirty="0"/>
              <a:t>So, it’s naive to say</a:t>
            </a:r>
          </a:p>
          <a:p>
            <a:pPr marL="0" indent="0">
              <a:buNone/>
            </a:pPr>
            <a:r>
              <a:rPr lang="en-US" dirty="0"/>
              <a:t>Multitasking is impossible.</a:t>
            </a:r>
          </a:p>
          <a:p>
            <a:pPr marL="0" indent="0">
              <a:buNone/>
            </a:pPr>
            <a:r>
              <a:rPr lang="en-US" dirty="0"/>
              <a:t>I won’t be endangering others if I check Twitter quickly</a:t>
            </a:r>
          </a:p>
          <a:p>
            <a:pPr marL="0" indent="0">
              <a:buNone/>
            </a:pPr>
            <a:r>
              <a:rPr lang="en-US" dirty="0"/>
              <a:t>And it’s untrue when I say</a:t>
            </a:r>
          </a:p>
          <a:p>
            <a:pPr marL="0" indent="0">
              <a:buNone/>
            </a:pPr>
            <a:r>
              <a:rPr lang="en-US" dirty="0"/>
              <a:t>Driving distracted kills 11 teens every day.</a:t>
            </a:r>
          </a:p>
          <a:p>
            <a:pPr marL="0" indent="0">
              <a:buNone/>
            </a:pPr>
            <a:r>
              <a:rPr lang="en-US" dirty="0"/>
              <a:t>Everybody should know that</a:t>
            </a:r>
          </a:p>
          <a:p>
            <a:pPr marL="0" indent="0">
              <a:buNone/>
            </a:pPr>
            <a:r>
              <a:rPr lang="en-US" dirty="0"/>
              <a:t>There’s harm in waiting to do your makeup.</a:t>
            </a:r>
          </a:p>
          <a:p>
            <a:pPr marL="0" indent="0">
              <a:buNone/>
            </a:pPr>
            <a:r>
              <a:rPr lang="en-US" dirty="0"/>
              <a:t>Nobody could convince me that</a:t>
            </a:r>
          </a:p>
          <a:p>
            <a:pPr marL="0" indent="0">
              <a:buNone/>
            </a:pPr>
            <a:r>
              <a:rPr lang="en-US" dirty="0"/>
              <a:t>It’s a choice to drive distracted.</a:t>
            </a:r>
          </a:p>
        </p:txBody>
      </p:sp>
    </p:spTree>
    <p:extLst>
      <p:ext uri="{BB962C8B-B14F-4D97-AF65-F5344CB8AC3E}">
        <p14:creationId xmlns:p14="http://schemas.microsoft.com/office/powerpoint/2010/main" val="26505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6F6E4-785A-9144-A14E-8482B7FD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700" dirty="0"/>
              <a:t>https://adowel37.wordpress.com/2010/05/16/texting-while-driving-poem-written-by-</a:t>
            </a:r>
            <a:r>
              <a:rPr lang="en-US" sz="1700" dirty="0" err="1"/>
              <a:t>carolyn</a:t>
            </a:r>
            <a:r>
              <a:rPr lang="en-US" sz="1700" dirty="0"/>
              <a:t>-</a:t>
            </a:r>
            <a:r>
              <a:rPr lang="en-US" sz="1700" dirty="0" err="1"/>
              <a:t>vannoster</a:t>
            </a:r>
            <a:r>
              <a:rPr lang="en-US" sz="1700" dirty="0"/>
              <a:t>/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CE704-97A1-B146-B9C9-E04D340B8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57922"/>
            <a:ext cx="7315200" cy="5326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The First Poem </a:t>
            </a:r>
          </a:p>
          <a:p>
            <a:pPr marL="0" indent="0">
              <a:buNone/>
            </a:pPr>
            <a:r>
              <a:rPr lang="en-US" dirty="0"/>
              <a:t>Carolyn </a:t>
            </a:r>
            <a:r>
              <a:rPr lang="en-US" dirty="0" err="1"/>
              <a:t>Vannoster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think it’s not a big deal</a:t>
            </a:r>
            <a:br>
              <a:rPr lang="en-US" dirty="0"/>
            </a:br>
            <a:r>
              <a:rPr lang="en-US" dirty="0"/>
              <a:t>You’ve been driving several years</a:t>
            </a:r>
            <a:br>
              <a:rPr lang="en-US" dirty="0"/>
            </a:br>
            <a:r>
              <a:rPr lang="en-US" dirty="0"/>
              <a:t>But have you really thought about</a:t>
            </a:r>
            <a:br>
              <a:rPr lang="en-US" dirty="0"/>
            </a:br>
            <a:r>
              <a:rPr lang="en-US" dirty="0"/>
              <a:t>The cause of many tears</a:t>
            </a:r>
          </a:p>
          <a:p>
            <a:pPr marL="0" indent="0">
              <a:buNone/>
            </a:pPr>
            <a:r>
              <a:rPr lang="en-US" dirty="0"/>
              <a:t>What if…….for just an instance</a:t>
            </a:r>
            <a:br>
              <a:rPr lang="en-US" dirty="0"/>
            </a:br>
            <a:r>
              <a:rPr lang="en-US" dirty="0"/>
              <a:t>Your eyes have left the road</a:t>
            </a:r>
            <a:br>
              <a:rPr lang="en-US" dirty="0"/>
            </a:br>
            <a:r>
              <a:rPr lang="en-US" dirty="0"/>
              <a:t>Your hands were busy TEXTING</a:t>
            </a:r>
            <a:br>
              <a:rPr lang="en-US" dirty="0"/>
            </a:br>
            <a:r>
              <a:rPr lang="en-US" dirty="0"/>
              <a:t>And your mind was in THAT mode</a:t>
            </a:r>
          </a:p>
          <a:p>
            <a:pPr marL="0" indent="0">
              <a:buNone/>
            </a:pPr>
            <a:r>
              <a:rPr lang="en-US" dirty="0"/>
              <a:t>It only takes a second</a:t>
            </a:r>
            <a:br>
              <a:rPr lang="en-US" dirty="0"/>
            </a:br>
            <a:r>
              <a:rPr lang="en-US" dirty="0"/>
              <a:t>To make a fatal mistake</a:t>
            </a:r>
            <a:br>
              <a:rPr lang="en-US" dirty="0"/>
            </a:br>
            <a:r>
              <a:rPr lang="en-US" dirty="0"/>
              <a:t>And once that it has happened</a:t>
            </a:r>
            <a:br>
              <a:rPr lang="en-US" dirty="0"/>
            </a:br>
            <a:r>
              <a:rPr lang="en-US" dirty="0"/>
              <a:t>The consequences are hard to take</a:t>
            </a:r>
          </a:p>
          <a:p>
            <a:pPr marL="0" indent="0">
              <a:buNone/>
            </a:pPr>
            <a:r>
              <a:rPr lang="en-US" dirty="0"/>
              <a:t>You say that it won’t happen to me</a:t>
            </a:r>
            <a:br>
              <a:rPr lang="en-US" dirty="0"/>
            </a:br>
            <a:r>
              <a:rPr lang="en-US" dirty="0"/>
              <a:t>I’m ALWAYS in control</a:t>
            </a:r>
            <a:br>
              <a:rPr lang="en-US" dirty="0"/>
            </a:br>
            <a:r>
              <a:rPr lang="en-US" dirty="0"/>
              <a:t>But what about the time it did</a:t>
            </a:r>
            <a:br>
              <a:rPr lang="en-US" dirty="0"/>
            </a:br>
            <a:r>
              <a:rPr lang="en-US" dirty="0"/>
              <a:t>Was it worth the life you stole?</a:t>
            </a:r>
          </a:p>
          <a:p>
            <a:pPr marL="0" indent="0">
              <a:buNone/>
            </a:pPr>
            <a:r>
              <a:rPr lang="en-US" dirty="0"/>
              <a:t>So keep your phone out of arms reach</a:t>
            </a:r>
            <a:br>
              <a:rPr lang="en-US" dirty="0"/>
            </a:br>
            <a:r>
              <a:rPr lang="en-US" dirty="0"/>
              <a:t>Until you’ve reached your destination</a:t>
            </a:r>
            <a:br>
              <a:rPr lang="en-US" dirty="0"/>
            </a:br>
            <a:r>
              <a:rPr lang="en-US" dirty="0"/>
              <a:t>YOU are responsible for your actions</a:t>
            </a:r>
            <a:br>
              <a:rPr lang="en-US" dirty="0"/>
            </a:br>
            <a:r>
              <a:rPr lang="en-US" dirty="0"/>
              <a:t>Driving deserves your concentration</a:t>
            </a:r>
          </a:p>
          <a:p>
            <a:pPr marL="0" indent="0">
              <a:buNone/>
            </a:pPr>
            <a:r>
              <a:rPr lang="en-US" dirty="0"/>
              <a:t>Must it always take disaster?</a:t>
            </a:r>
            <a:br>
              <a:rPr lang="en-US" dirty="0"/>
            </a:br>
            <a:r>
              <a:rPr lang="en-US" dirty="0"/>
              <a:t>To open up our eyes</a:t>
            </a:r>
            <a:br>
              <a:rPr lang="en-US" dirty="0"/>
            </a:br>
            <a:r>
              <a:rPr lang="en-US" dirty="0"/>
              <a:t>Please teach by your example</a:t>
            </a:r>
            <a:br>
              <a:rPr lang="en-US" dirty="0"/>
            </a:br>
            <a:r>
              <a:rPr lang="en-US" dirty="0"/>
              <a:t>Before more of America dies….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0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FDA31-0721-F94C-B53B-A1DB777E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Artwork 1:  “The Last Emoji,” Rudolf Kohn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(fashioned from car wreckage)</a:t>
            </a: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5E2CC13B-BE05-B34B-BE83-C060F9559B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79" y="730061"/>
            <a:ext cx="5914911" cy="521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7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AEA15-50EB-B24C-B40A-CA2FBD9C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Artwork 2: </a:t>
            </a:r>
            <a:br>
              <a:rPr lang="en-US" sz="2400" dirty="0"/>
            </a:br>
            <a:r>
              <a:rPr lang="en-US" sz="2400" dirty="0"/>
              <a:t>“Seven Meters,”  </a:t>
            </a:r>
            <a:br>
              <a:rPr lang="en-US" sz="2400" dirty="0"/>
            </a:br>
            <a:r>
              <a:rPr lang="en-US" sz="2400" dirty="0"/>
              <a:t>Lukas </a:t>
            </a:r>
            <a:r>
              <a:rPr lang="en-US" sz="2400" dirty="0" err="1"/>
              <a:t>Kolling</a:t>
            </a:r>
            <a:endParaRPr lang="en-US" sz="24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45F6ACF-C2F8-5E45-AE28-0767ED32BB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989422"/>
            <a:ext cx="7315200" cy="486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53933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46</TotalTime>
  <Words>535</Words>
  <Application>Microsoft Macintosh PowerPoint</Application>
  <PresentationFormat>Widescreen</PresentationFormat>
  <Paragraphs>38</Paragraphs>
  <Slides>9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Media Resources: Texting and Driving</vt:lpstr>
      <vt:lpstr>Video 1:     “ From One Second to the Next,” Werner Herzog  https://www.youtube.com/watch?v=Xk1vCqfYpos </vt:lpstr>
      <vt:lpstr>Video 2:  ”The Risks of Distracted Driving,” Brad Gorski, TED Talk  https://www.youtube.com/watch?v=ucPJm_zNwio   </vt:lpstr>
      <vt:lpstr>Song 1:   “It Can Wait,” Travis Tucker  https://www.youtube.com/watch?v=VFmQNjbFEFY </vt:lpstr>
      <vt:lpstr>Song 2:  “Halfway Home,”  Emma Badams  https://www.youtube.com/watch?v=whtbA7ywaQk </vt:lpstr>
      <vt:lpstr>A reverse poem of the preventable killer of teens: distracted driving  by Erika A  https://createrealimpact.com/entries/24967/  </vt:lpstr>
      <vt:lpstr>https://adowel37.wordpress.com/2010/05/16/texting-while-driving-poem-written-by-carolyn-vannoster/ </vt:lpstr>
      <vt:lpstr>Artwork 1:  “The Last Emoji,” Rudolf Kohn  (fashioned from car wreckage)</vt:lpstr>
      <vt:lpstr>Artwork 2:  “Seven Meters,”   Lukas Kolling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Resources: Texting and Driving</dc:title>
  <dc:creator>Jennifer S. Anderson</dc:creator>
  <cp:lastModifiedBy>Jennifer S. Anderson</cp:lastModifiedBy>
  <cp:revision>12</cp:revision>
  <dcterms:created xsi:type="dcterms:W3CDTF">2021-06-16T17:55:38Z</dcterms:created>
  <dcterms:modified xsi:type="dcterms:W3CDTF">2021-08-02T00:05:56Z</dcterms:modified>
</cp:coreProperties>
</file>