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Amatic SC"/>
      <p:regular r:id="rId21"/>
      <p:bold r:id="rId22"/>
    </p:embeddedFont>
    <p:embeddedFont>
      <p:font typeface="Source Code Pr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AmaticSC-bold.fntdata"/><Relationship Id="rId21" Type="http://schemas.openxmlformats.org/officeDocument/2006/relationships/font" Target="fonts/AmaticSC-regular.fntdata"/><Relationship Id="rId24" Type="http://schemas.openxmlformats.org/officeDocument/2006/relationships/font" Target="fonts/SourceCodePro-bold.fntdata"/><Relationship Id="rId23" Type="http://schemas.openxmlformats.org/officeDocument/2006/relationships/font" Target="fonts/SourceCodePr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CodePro-boldItalic.fntdata"/><Relationship Id="rId25" Type="http://schemas.openxmlformats.org/officeDocument/2006/relationships/font" Target="fonts/SourceCode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e738bae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e738bae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e738baed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e738baed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e3862d3b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e3862d3b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e3862d3b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e3862d3b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e3862d3b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e3862d3b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e3862d3b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e3862d3b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e3862d3b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e3862d3b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e3862d3b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e3862d3b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e3862d3b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e3862d3b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e3862d3b3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e3862d3b3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WNdR808jMSA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nXXcN3CHUEQ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hH618RszIlM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gxzXgXQOCCw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Media Resources for commercial Fishing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Videos, Songs, Poems, and Artwork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140625" y="292850"/>
            <a:ext cx="90438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Artwork 1: </a:t>
            </a:r>
            <a:r>
              <a:rPr lang="en" sz="4088"/>
              <a:t>Overfishing by Feliana Sutanto for greenpeace (2013)</a:t>
            </a:r>
            <a:endParaRPr sz="4088"/>
          </a:p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9675" y="1201850"/>
            <a:ext cx="2646537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Artwork 2: </a:t>
            </a:r>
            <a:r>
              <a:rPr lang="en" sz="2300">
                <a:solidFill>
                  <a:srgbClr val="211E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School of Fish Among Lines by Thornton Utz (1954)</a:t>
            </a:r>
            <a:endParaRPr sz="2300">
              <a:solidFill>
                <a:srgbClr val="211E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3225" y="1093850"/>
            <a:ext cx="3744850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lang="en" sz="2300"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Video 1: Will the ocean ever run out of fish? - Ayana Elizabeth Johnson and Jennifer Jacquet</a:t>
            </a:r>
            <a:endParaRPr sz="2300"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View full lesson: https://ed.ted.com/lessons/will-the-ocean-ever-run-out-of-fish-ayana-elizabeth-johnson-and-jennifer-jacquet&#10;&#10;When most people think of fishing, we imagine relaxing in a boat and patiently reeling in the day’s catch. But modern industrial fishing -- the kind that stocks our grocery shelves -- looks more like warfare. Ayana Elizabeth Johnson and Jennifer Jacquet explain overfishing and its effects on ecosystems, food security, jobs, economies, and coastal cultures. &#10;&#10;Lesson by Ayana Elizabeth Johnson and Jennifer Jacquet, directed by Anton Bogaty." id="63" name="Google Shape;63;p14" title="Will the ocean ever run out of fish? - Ayana Elizabeth Johnson and Jennifer Jacque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0400" y="13235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192425" y="199825"/>
            <a:ext cx="8640000" cy="8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2: </a:t>
            </a:r>
            <a:r>
              <a:rPr lang="en" sz="2300"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Wild vs farmed fish: what should you choose? By Euronews’ Denis Loctier</a:t>
            </a:r>
            <a:endParaRPr sz="2300"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descr="In this episode of Ocean, Euronews' Denis Loctier explores how farmed fish could offer a more sustainable future. …&#10;READ MORE : https://www.euronews.com/2019/03/15/wild-vs-farmed-fish-what-should-you-choose&#10;&#10;What are the top stories today? Click to watch: https://www.youtube.com/playlist?list=PLSyY1udCyYqBeDOz400FlseNGNqReKkFd&#10;&#10;euronews: the most watched news channel in Europe&#10;Subscribe! http://www.youtube.com/subscription_center?add_user=euronews &#10;&#10;euronews is available in 13 languages: https://www.youtube.com/user/euronewsnetwork/channels&#10;&#10;In English:&#10;Website: http://www.euronews.com/news&#10;Facebook: https://www.facebook.com/euronews&#10;Twitter: http://twitter.com/euronews&#10;Google+: http://google.com/+euronews&#10;VKontakte: http://vk.com/en.euronews" id="69" name="Google Shape;69;p15" title="Wild vs farmed fish: what should you choose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4375" y="11923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Song 1: </a:t>
            </a:r>
            <a:r>
              <a:rPr lang="en" sz="2300"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Talking Fishing Blues - Woody Guthrie</a:t>
            </a:r>
            <a:endParaRPr sz="2300"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Woody Guthrie&#10;Talking Fishing Blues&#10;www.woodyguthrie.com" id="75" name="Google Shape;75;p16" title="Talking Fishing Blues - Woody Guthri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9800" y="13013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Song 2: </a:t>
            </a:r>
            <a:r>
              <a:rPr lang="en" sz="2300">
                <a:highlight>
                  <a:srgbClr val="F9F9F9"/>
                </a:highlight>
                <a:latin typeface="Roboto"/>
                <a:ea typeface="Roboto"/>
                <a:cs typeface="Roboto"/>
                <a:sym typeface="Roboto"/>
              </a:rPr>
              <a:t>Overfishing Rap</a:t>
            </a:r>
            <a:endParaRPr sz="2300"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highlight>
                <a:srgbClr val="F9F9F9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project for oceanography class. enjoy." id="81" name="Google Shape;81;p17" title="Overfishing Rap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1310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200700" y="37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Poem 1: </a:t>
            </a:r>
            <a:r>
              <a:rPr lang="en" sz="2420"/>
              <a:t>The Women Who Clean Fish by Erica Funkhouser</a:t>
            </a:r>
            <a:endParaRPr sz="2420"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237700" y="678850"/>
            <a:ext cx="8520600" cy="43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The women who clean fish are all named Rose </a:t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/>
              <a:t>or Grace.  They wake up close to the water,</a:t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/>
              <a:t>damp and dreamy beneath white sheets,</a:t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/>
              <a:t>thinking of white beaches.</a:t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/>
              <a:t>It is always humid where they work.</a:t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/>
              <a:t>Under plastic aprons, their breasts</a:t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/>
              <a:t>foam and bubble.  They wear old clothes</a:t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/>
              <a:t>because the smell will never go.</a:t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/>
              <a:t>On the floor, chlorine.</a:t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/>
              <a:t>On the window, dry streams left by gulls.</a:t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/>
              <a:t>When tourists come to watch them</a:t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/>
              <a:t>working over belts of cod and hake,</a:t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"/>
              <a:t>they don't look up.</a:t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cont.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849050"/>
            <a:ext cx="8520600" cy="38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They stand above the gutter.  When the belt starts</a:t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they pack the bodies in, ten per box,</a:t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their tales crisscrossed as if in sacrament.</a:t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The dead fish fall compliantly.</a:t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It is the iridescent scales that stick,</a:t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clinging to cheek and wrist,</a:t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lighting up hours later in a dark room.</a:t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The packers say they feel orange spawn</a:t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between their fingers, the smell of themselves</a:t>
            </a:r>
            <a:endParaRPr sz="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more like salt than peach.</a:t>
            </a:r>
            <a:endParaRPr sz="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930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Poem 2: The Call of the Stream by Charles Crandall</a:t>
            </a:r>
            <a:endParaRPr sz="1150">
              <a:highlight>
                <a:srgbClr val="E3E3E3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99" name="Google Shape;99;p20"/>
          <p:cNvSpPr txBox="1"/>
          <p:nvPr/>
        </p:nvSpPr>
        <p:spPr>
          <a:xfrm>
            <a:off x="180900" y="754875"/>
            <a:ext cx="8651400" cy="45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00"/>
              <a:t>I am sitting to-day at the desk alone,</a:t>
            </a:r>
            <a:endParaRPr sz="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00"/>
              <a:t>And the figures are hard to tame;</a:t>
            </a:r>
            <a:endParaRPr sz="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00"/>
              <a:t>I'd like to shift to a mossy stone</a:t>
            </a:r>
            <a:endParaRPr sz="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00"/>
              <a:t>Nor bother with pelf and fame.</a:t>
            </a:r>
            <a:endParaRPr sz="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00"/>
              <a:t>I know a pool where the waters cool</a:t>
            </a:r>
            <a:endParaRPr sz="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00"/>
              <a:t>Rest under the brawling falls,</a:t>
            </a:r>
            <a:endParaRPr sz="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00"/>
              <a:t>And the song and gleam of that mountain stream —</a:t>
            </a:r>
            <a:endParaRPr sz="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00"/>
              <a:t>Oh, it calls, and calls, and calls!</a:t>
            </a:r>
            <a:endParaRPr sz="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00"/>
              <a:t> </a:t>
            </a:r>
            <a:endParaRPr sz="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00"/>
              <a:t>There are hooks and lines in a wayside store</a:t>
            </a:r>
            <a:endParaRPr sz="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00"/>
              <a:t>Where the grangers buy their plug,</a:t>
            </a:r>
            <a:endParaRPr sz="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00"/>
              <a:t>And the loggers swap their river-lore</a:t>
            </a:r>
            <a:endParaRPr sz="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00"/>
              <a:t>For a jag they can hardly lug.</a:t>
            </a:r>
            <a:endParaRPr sz="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00"/>
              <a:t>I wonder how long that tackle will lie</a:t>
            </a:r>
            <a:endParaRPr sz="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00"/>
              <a:t>As useless as any dumb fool</a:t>
            </a:r>
            <a:endParaRPr sz="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00"/>
              <a:t>Unless I happen along to buy,</a:t>
            </a:r>
            <a:endParaRPr sz="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00"/>
              <a:t>And sneak for that mountain pool.</a:t>
            </a:r>
            <a:endParaRPr sz="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274700" y="6342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cont.</a:t>
            </a:r>
            <a:endParaRPr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133225" y="695675"/>
            <a:ext cx="8699100" cy="432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Oh, bother the flies, I guess I've enough,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 know where the worms are thick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By Billy's old barn — Oh, they are the stuff 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You can dig a quart with a stick.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reel is all right and the line is tight,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And if they should happen to fail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There's little birch rods that are fit for gods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When they follow the trout-brook trail.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 jing! the demon has rung me up 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"central" up in the woods 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Waders, and creel, and a pocket-cup!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I'm after the only goods.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Wire for Hank and the old buckboard 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secret, I guess, is out 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Don't bother me now — you'll get in a row 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I'm catching the train for trout.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