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
      <p:font typeface="Roboto Slab" pitchFamily="2" charset="0"/>
      <p:regular r:id="rId17"/>
      <p:bold r:id="rId18"/>
    </p:embeddedFont>
    <p:embeddedFont>
      <p:font typeface="Source Code Pro" panose="020B0509030403020204" pitchFamily="49"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4"/>
    <p:restoredTop sz="94663"/>
  </p:normalViewPr>
  <p:slideViewPr>
    <p:cSldViewPr snapToGrid="0">
      <p:cViewPr varScale="1">
        <p:scale>
          <a:sx n="153" d="100"/>
          <a:sy n="153" d="100"/>
        </p:scale>
        <p:origin x="192" y="2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ddfbba69f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ddfbba69f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dddfbba69f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dddfbba69f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dddfbba69f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dddfbba69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dddfbba69f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dddfbba69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dddfbba69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dddfbba69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ddfbba69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ddfbba69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dddfbba69f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dddfbba69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ddfbba69f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dddfbba69f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ddfbba69f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dddfbba69f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LduaiX0yj6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VcZvD7lKZto"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X16hfWaZIM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sTjd1FDHYN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irror.co.uk/news/uk-news/homeless-mans-devastating-poem-life-13750255"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Media Resources for Homelessness</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100" b="1">
                <a:solidFill>
                  <a:srgbClr val="212121"/>
                </a:solidFill>
                <a:latin typeface="Source Code Pro"/>
                <a:ea typeface="Source Code Pro"/>
                <a:cs typeface="Source Code Pro"/>
                <a:sym typeface="Source Code Pro"/>
              </a:rPr>
              <a:t>Videos, Songs, Poems, and Artwork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Artwork 2: I Want Change by Meek </a:t>
            </a:r>
            <a:endParaRPr/>
          </a:p>
        </p:txBody>
      </p:sp>
      <p:pic>
        <p:nvPicPr>
          <p:cNvPr id="117" name="Google Shape;117;p22"/>
          <p:cNvPicPr preferRelativeResize="0"/>
          <p:nvPr/>
        </p:nvPicPr>
        <p:blipFill>
          <a:blip r:embed="rId3">
            <a:alphaModFix/>
          </a:blip>
          <a:stretch>
            <a:fillRect/>
          </a:stretch>
        </p:blipFill>
        <p:spPr>
          <a:xfrm>
            <a:off x="1972975" y="1407525"/>
            <a:ext cx="4572000" cy="341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2300">
              <a:solidFill>
                <a:srgbClr val="000000"/>
              </a:solidFill>
              <a:highlight>
                <a:srgbClr val="F9F9F9"/>
              </a:highlight>
              <a:latin typeface="Roboto"/>
              <a:ea typeface="Roboto"/>
              <a:cs typeface="Roboto"/>
              <a:sym typeface="Roboto"/>
            </a:endParaRPr>
          </a:p>
          <a:p>
            <a:pPr marL="0" lvl="0" indent="0" algn="l" rtl="0">
              <a:spcBef>
                <a:spcPts val="0"/>
              </a:spcBef>
              <a:spcAft>
                <a:spcPts val="0"/>
              </a:spcAft>
              <a:buNone/>
            </a:pPr>
            <a:r>
              <a:rPr lang="en"/>
              <a:t> Video 1: </a:t>
            </a:r>
            <a:r>
              <a:rPr lang="en" sz="2300">
                <a:solidFill>
                  <a:srgbClr val="000000"/>
                </a:solidFill>
                <a:highlight>
                  <a:srgbClr val="F9F9F9"/>
                </a:highlight>
                <a:latin typeface="Roboto"/>
                <a:ea typeface="Roboto"/>
                <a:cs typeface="Roboto"/>
                <a:sym typeface="Roboto"/>
              </a:rPr>
              <a:t>How to Fix America's Worsening Homeless Crisis by Bloomberg CityLab</a:t>
            </a:r>
            <a:endParaRPr/>
          </a:p>
        </p:txBody>
      </p:sp>
      <p:pic>
        <p:nvPicPr>
          <p:cNvPr id="70" name="Google Shape;70;p14" descr="More than 700,000 Americans are homeless, a number that is expected to rise in the aftermath of Covid-19. How did this happen? Why does a country with unprecedented wealth and prosperity have so many people with no roof above their head? Bloomberg CityLab dives deep into America’s urgent problem, and what can be done about it.&#10;&#10;#BloombergCityLab #Poverty #Pandemic&#10;--------&#10;Like this video? Subscribe: http://www.youtube.com/Bloomberg?sub_confirmation=1&#10;Become a Quicktake Member for exclusive perks: http://www.youtube.com/bloomberg/join&#10;&#10;QuickTake Originals is Bloomberg's official premium video channel. We bring you insights and analysis from business, science, and technology experts who are shaping our future. We’re home to Hello World, Giant Leap, Storylines, and the series powering CityLab, Bloomberg Businessweek, Bloomberg Green, and much more.&#10;&#10;Subscribe for business news, but not as you've known it: exclusive interviews, fascinating profiles, data-driven analysis, and the latest in tech innovation from around the world.&#10;&#10;Visit our partner channel QuickTake News for breaking global news and insight in an instant." title="How to Fix America's Worsening Homeless Crisis">
            <a:hlinkClick r:id="rId3"/>
          </p:cNvPr>
          <p:cNvPicPr preferRelativeResize="0"/>
          <p:nvPr/>
        </p:nvPicPr>
        <p:blipFill>
          <a:blip r:embed="rId4">
            <a:alphaModFix/>
          </a:blip>
          <a:stretch>
            <a:fillRect/>
          </a:stretch>
        </p:blipFill>
        <p:spPr>
          <a:xfrm>
            <a:off x="2180200" y="14741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Video 2: City of Roses or City of Homeless? Portland's human tragedy by KOIN 6</a:t>
            </a:r>
            <a:endParaRPr/>
          </a:p>
        </p:txBody>
      </p:sp>
      <p:pic>
        <p:nvPicPr>
          <p:cNvPr id="76" name="Google Shape;76;p15" descr="Portland has struggled and failed to solve its homeless problem." title="City of Roses or City of Homeless? Portland's human tragedy">
            <a:hlinkClick r:id="rId3"/>
          </p:cNvPr>
          <p:cNvPicPr preferRelativeResize="0"/>
          <p:nvPr/>
        </p:nvPicPr>
        <p:blipFill>
          <a:blip r:embed="rId4">
            <a:alphaModFix/>
          </a:blip>
          <a:stretch>
            <a:fillRect/>
          </a:stretch>
        </p:blipFill>
        <p:spPr>
          <a:xfrm>
            <a:off x="2121000" y="137055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Song 1: The A Team by Ed Sheeran</a:t>
            </a:r>
            <a:endParaRPr/>
          </a:p>
        </p:txBody>
      </p:sp>
      <p:pic>
        <p:nvPicPr>
          <p:cNvPr id="82" name="Google Shape;82;p16" title="The A Team- Ed Sheeran lyrics">
            <a:hlinkClick r:id="rId3"/>
          </p:cNvPr>
          <p:cNvPicPr preferRelativeResize="0"/>
          <p:nvPr/>
        </p:nvPicPr>
        <p:blipFill>
          <a:blip r:embed="rId4">
            <a:alphaModFix/>
          </a:blip>
          <a:stretch>
            <a:fillRect/>
          </a:stretch>
        </p:blipFill>
        <p:spPr>
          <a:xfrm>
            <a:off x="2202400" y="13335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Song 2: Burnin’ It Down by Steve Earle</a:t>
            </a:r>
            <a:endParaRPr/>
          </a:p>
        </p:txBody>
      </p:sp>
      <p:pic>
        <p:nvPicPr>
          <p:cNvPr id="88" name="Google Shape;88;p17" descr="Provided to YouTube by Redeye Worldwide&#10;&#10;Burnin' It Down · Steve Earle &amp; The Dukes (&amp; Duchesses)&#10;&#10;The Low Highway&#10;&#10;℗ New West Records, LLC&#10;&#10;Released on: 2013-04-16&#10;&#10;Music  Publisher: New West Records, LLC&#10;Composer: Steve Earle &amp; The Dukes (&amp; Duchesses)&#10;&#10;Auto-generated by YouTube." title="Burnin' It Down">
            <a:hlinkClick r:id="rId3"/>
          </p:cNvPr>
          <p:cNvPicPr preferRelativeResize="0"/>
          <p:nvPr/>
        </p:nvPicPr>
        <p:blipFill>
          <a:blip r:embed="rId4">
            <a:alphaModFix/>
          </a:blip>
          <a:stretch>
            <a:fillRect/>
          </a:stretch>
        </p:blipFill>
        <p:spPr>
          <a:xfrm>
            <a:off x="2106200" y="12743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Poem 1: Homeless by Juliet Kono</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70000" lnSpcReduction="20000"/>
          </a:bodyPr>
          <a:lstStyle/>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My son lives on the streets.</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We don’t see each other much.</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Like a mother who puts white lilies</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on the headstone of a dead child,</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put money into his bank account,</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clothes into E-Z Access storage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and pretend he’s far away—</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at a boarding school, or in a foreign country.</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Nights, I dream fairy tales about him.</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dream he becomes a prince,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scholar or warrior who rescues me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from sorrow, the way he rescued me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when he was a child and said,</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“Mommy, don’t cry,” and brought tea</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into the room of his father’s acrimony—</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brave, standing tall in the forest</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fire of his father’s scorn.</a:t>
            </a:r>
            <a:endParaRPr sz="1500">
              <a:solidFill>
                <a:srgbClr val="000000"/>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body" idx="1"/>
          </p:nvPr>
        </p:nvSpPr>
        <p:spPr>
          <a:xfrm>
            <a:off x="387900" y="429250"/>
            <a:ext cx="8368200" cy="4139400"/>
          </a:xfrm>
          <a:prstGeom prst="rect">
            <a:avLst/>
          </a:prstGeom>
        </p:spPr>
        <p:txBody>
          <a:bodyPr spcFirstLastPara="1" wrap="square" lIns="91425" tIns="91425" rIns="91425" bIns="91425" anchor="t" anchorCtr="0">
            <a:normAutofit fontScale="70000" lnSpcReduction="20000"/>
          </a:bodyPr>
          <a:lstStyle/>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wake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to the empty sound of wind in the trees.</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He says he wants to live with me.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say I can’t live with him—</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boy whose words crash like branches in a rain storm.</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Nothing can hold him in,</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the walls of a house too thin.</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Back home, I had seen</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the “study-hard-so-you-don’t-become-like-them”</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street bums on Mamo Street,</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and he’s like </a:t>
            </a:r>
            <a:r>
              <a:rPr lang="en" sz="1500" i="1">
                <a:solidFill>
                  <a:srgbClr val="000000"/>
                </a:solidFill>
                <a:highlight>
                  <a:srgbClr val="FFFFFF"/>
                </a:highlight>
                <a:latin typeface="Arial"/>
                <a:ea typeface="Arial"/>
                <a:cs typeface="Arial"/>
                <a:sym typeface="Arial"/>
              </a:rPr>
              <a:t>them.</a:t>
            </a:r>
            <a:endParaRPr sz="1500" i="1">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These days, in order to catch a glimpse of him,</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circle the city. One day,</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see him on his bike.</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People give him wide berth,</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the same way birds avoid power lines,</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oncoming cars or trees.</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I park on a side street.</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Wild-eyed, he flies the block</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as if in a holding pattern.</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Not of my body, not of my hopes,</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r>
              <a:rPr lang="en" sz="1500">
                <a:solidFill>
                  <a:srgbClr val="000000"/>
                </a:solidFill>
                <a:highlight>
                  <a:srgbClr val="FFFFFF"/>
                </a:highlight>
                <a:latin typeface="Arial"/>
                <a:ea typeface="Arial"/>
                <a:cs typeface="Arial"/>
                <a:sym typeface="Arial"/>
              </a:rPr>
              <a:t>he homes in on what can’t be given or taken away.</a:t>
            </a:r>
            <a:endParaRPr sz="1500">
              <a:solidFill>
                <a:srgbClr val="000000"/>
              </a:solidFill>
              <a:highlight>
                <a:srgbClr val="FFFFFF"/>
              </a:highlight>
              <a:latin typeface="Arial"/>
              <a:ea typeface="Arial"/>
              <a:cs typeface="Arial"/>
              <a:sym typeface="Arial"/>
            </a:endParaRPr>
          </a:p>
          <a:p>
            <a:pPr marL="139700" lvl="0" indent="-190500" algn="l" rtl="0">
              <a:spcBef>
                <a:spcPts val="0"/>
              </a:spcBef>
              <a:spcAft>
                <a:spcPts val="0"/>
              </a:spcAft>
              <a:buNone/>
            </a:pPr>
            <a:endParaRPr sz="1500">
              <a:solidFill>
                <a:srgbClr val="000000"/>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Poem 2: Me, Myself, and I by Jamie</a:t>
            </a:r>
            <a:endParaRPr/>
          </a:p>
        </p:txBody>
      </p:sp>
      <p:sp>
        <p:nvSpPr>
          <p:cNvPr id="105" name="Google Shape;105;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1200">
                <a:solidFill>
                  <a:srgbClr val="141414"/>
                </a:solidFill>
                <a:highlight>
                  <a:srgbClr val="FFFFFF"/>
                </a:highlight>
                <a:latin typeface="Arial"/>
                <a:ea typeface="Arial"/>
                <a:cs typeface="Arial"/>
                <a:sym typeface="Arial"/>
              </a:rPr>
              <a:t>Sat on the edge of society, Wonderin why am not a priority.</a:t>
            </a:r>
            <a:endParaRPr sz="1200">
              <a:solidFill>
                <a:srgbClr val="141414"/>
              </a:solidFill>
              <a:highlight>
                <a:srgbClr val="FFFFFF"/>
              </a:highlight>
              <a:latin typeface="Arial"/>
              <a:ea typeface="Arial"/>
              <a:cs typeface="Arial"/>
              <a:sym typeface="Arial"/>
            </a:endParaRPr>
          </a:p>
          <a:p>
            <a:pPr marL="0" lvl="0" indent="0" algn="l" rtl="0">
              <a:spcBef>
                <a:spcPts val="1200"/>
              </a:spcBef>
              <a:spcAft>
                <a:spcPts val="0"/>
              </a:spcAft>
              <a:buNone/>
            </a:pPr>
            <a:r>
              <a:rPr lang="en" sz="1200">
                <a:solidFill>
                  <a:srgbClr val="141414"/>
                </a:solidFill>
                <a:highlight>
                  <a:srgbClr val="FFFFFF"/>
                </a:highlight>
                <a:latin typeface="Arial"/>
                <a:ea typeface="Arial"/>
                <a:cs typeface="Arial"/>
                <a:sym typeface="Arial"/>
              </a:rPr>
              <a:t>What’s come of my life an come over me, my life's in tatters can't you see.</a:t>
            </a:r>
            <a:endParaRPr sz="1200">
              <a:solidFill>
                <a:srgbClr val="141414"/>
              </a:solidFill>
              <a:highlight>
                <a:srgbClr val="FFFFFF"/>
              </a:highlight>
              <a:latin typeface="Arial"/>
              <a:ea typeface="Arial"/>
              <a:cs typeface="Arial"/>
              <a:sym typeface="Arial"/>
            </a:endParaRPr>
          </a:p>
          <a:p>
            <a:pPr marL="0" lvl="0" indent="0" algn="l" rtl="0">
              <a:lnSpc>
                <a:spcPct val="180000"/>
              </a:lnSpc>
              <a:spcBef>
                <a:spcPts val="1200"/>
              </a:spcBef>
              <a:spcAft>
                <a:spcPts val="0"/>
              </a:spcAft>
              <a:buNone/>
            </a:pPr>
            <a:r>
              <a:rPr lang="en" sz="1200">
                <a:solidFill>
                  <a:srgbClr val="141414"/>
                </a:solidFill>
                <a:highlight>
                  <a:srgbClr val="FFFFFF"/>
                </a:highlight>
                <a:latin typeface="Arial"/>
                <a:ea typeface="Arial"/>
                <a:cs typeface="Arial"/>
                <a:sym typeface="Arial"/>
              </a:rPr>
              <a:t>Beggin at the bank everyday, get a job get a life people say.</a:t>
            </a:r>
            <a:endParaRPr sz="1200">
              <a:solidFill>
                <a:srgbClr val="141414"/>
              </a:solidFill>
              <a:highlight>
                <a:srgbClr val="FFFFFF"/>
              </a:highlight>
              <a:latin typeface="Arial"/>
              <a:ea typeface="Arial"/>
              <a:cs typeface="Arial"/>
              <a:sym typeface="Arial"/>
            </a:endParaRPr>
          </a:p>
          <a:p>
            <a:pPr marL="0" lvl="0" indent="0" algn="l" rtl="0">
              <a:lnSpc>
                <a:spcPct val="180000"/>
              </a:lnSpc>
              <a:spcBef>
                <a:spcPts val="900"/>
              </a:spcBef>
              <a:spcAft>
                <a:spcPts val="0"/>
              </a:spcAft>
              <a:buNone/>
            </a:pPr>
            <a:r>
              <a:rPr lang="en" sz="1200">
                <a:solidFill>
                  <a:srgbClr val="141414"/>
                </a:solidFill>
                <a:highlight>
                  <a:srgbClr val="FFFFFF"/>
                </a:highlight>
                <a:latin typeface="Arial"/>
                <a:ea typeface="Arial"/>
                <a:cs typeface="Arial"/>
                <a:sym typeface="Arial"/>
              </a:rPr>
              <a:t>I get no benefits, just what people give, to buy food + drink to help me live.</a:t>
            </a:r>
            <a:endParaRPr sz="1200">
              <a:solidFill>
                <a:srgbClr val="141414"/>
              </a:solidFill>
              <a:highlight>
                <a:srgbClr val="FFFFFF"/>
              </a:highlight>
              <a:latin typeface="Arial"/>
              <a:ea typeface="Arial"/>
              <a:cs typeface="Arial"/>
              <a:sym typeface="Arial"/>
            </a:endParaRPr>
          </a:p>
          <a:p>
            <a:pPr marL="0" lvl="0" indent="0" algn="l" rtl="0">
              <a:lnSpc>
                <a:spcPct val="180000"/>
              </a:lnSpc>
              <a:spcBef>
                <a:spcPts val="900"/>
              </a:spcBef>
              <a:spcAft>
                <a:spcPts val="0"/>
              </a:spcAft>
              <a:buNone/>
            </a:pPr>
            <a:r>
              <a:rPr lang="en" sz="1200">
                <a:solidFill>
                  <a:srgbClr val="141414"/>
                </a:solidFill>
                <a:highlight>
                  <a:srgbClr val="FFFFFF"/>
                </a:highlight>
                <a:latin typeface="Arial"/>
                <a:ea typeface="Arial"/>
                <a:cs typeface="Arial"/>
                <a:sym typeface="Arial"/>
              </a:rPr>
              <a:t>I live in the streets doorway's my bed, people think am thick in the head.</a:t>
            </a:r>
            <a:endParaRPr sz="1200">
              <a:solidFill>
                <a:srgbClr val="141414"/>
              </a:solidFill>
              <a:highlight>
                <a:srgbClr val="FFFFFF"/>
              </a:highlight>
              <a:latin typeface="Arial"/>
              <a:ea typeface="Arial"/>
              <a:cs typeface="Arial"/>
              <a:sym typeface="Arial"/>
            </a:endParaRPr>
          </a:p>
          <a:p>
            <a:pPr marL="0" lvl="0" indent="0" algn="l" rtl="0">
              <a:lnSpc>
                <a:spcPct val="180000"/>
              </a:lnSpc>
              <a:spcBef>
                <a:spcPts val="900"/>
              </a:spcBef>
              <a:spcAft>
                <a:spcPts val="0"/>
              </a:spcAft>
              <a:buNone/>
            </a:pPr>
            <a:r>
              <a:rPr lang="en" sz="1200">
                <a:solidFill>
                  <a:srgbClr val="141414"/>
                </a:solidFill>
                <a:highlight>
                  <a:srgbClr val="FFFFFF"/>
                </a:highlight>
                <a:latin typeface="Arial"/>
                <a:ea typeface="Arial"/>
                <a:cs typeface="Arial"/>
                <a:sym typeface="Arial"/>
              </a:rPr>
              <a:t>It's just me, myself and I, nobody wants me do you know why.</a:t>
            </a:r>
            <a:endParaRPr sz="1200">
              <a:solidFill>
                <a:srgbClr val="141414"/>
              </a:solidFill>
              <a:highlight>
                <a:srgbClr val="FFFFFF"/>
              </a:highlight>
              <a:latin typeface="Arial"/>
              <a:ea typeface="Arial"/>
              <a:cs typeface="Arial"/>
              <a:sym typeface="Arial"/>
            </a:endParaRPr>
          </a:p>
          <a:p>
            <a:pPr marL="0" lvl="0" indent="0" algn="l" rtl="0">
              <a:lnSpc>
                <a:spcPct val="180000"/>
              </a:lnSpc>
              <a:spcBef>
                <a:spcPts val="900"/>
              </a:spcBef>
              <a:spcAft>
                <a:spcPts val="0"/>
              </a:spcAft>
              <a:buNone/>
            </a:pPr>
            <a:r>
              <a:rPr lang="en" sz="1200">
                <a:solidFill>
                  <a:srgbClr val="141414"/>
                </a:solidFill>
                <a:highlight>
                  <a:srgbClr val="FFFFFF"/>
                </a:highlight>
                <a:latin typeface="Arial"/>
                <a:ea typeface="Arial"/>
                <a:cs typeface="Arial"/>
                <a:sym typeface="Arial"/>
              </a:rPr>
              <a:t>Don't deserve to live with a smile, to make my life worth the while.</a:t>
            </a:r>
            <a:endParaRPr sz="1200">
              <a:solidFill>
                <a:srgbClr val="141414"/>
              </a:solidFill>
              <a:highlight>
                <a:srgbClr val="FFFFFF"/>
              </a:highlight>
              <a:latin typeface="Arial"/>
              <a:ea typeface="Arial"/>
              <a:cs typeface="Arial"/>
              <a:sym typeface="Arial"/>
            </a:endParaRPr>
          </a:p>
          <a:p>
            <a:pPr marL="0" lvl="0" indent="0" algn="l" rtl="0">
              <a:spcBef>
                <a:spcPts val="900"/>
              </a:spcBef>
              <a:spcAft>
                <a:spcPts val="1200"/>
              </a:spcAft>
              <a:buNone/>
            </a:pPr>
            <a:r>
              <a:rPr lang="en" sz="1200">
                <a:solidFill>
                  <a:srgbClr val="141414"/>
                </a:solidFill>
                <a:highlight>
                  <a:schemeClr val="dk1"/>
                </a:highlight>
                <a:latin typeface="Arial"/>
                <a:ea typeface="Arial"/>
                <a:cs typeface="Arial"/>
                <a:sym typeface="Arial"/>
              </a:rPr>
              <a:t>Source: </a:t>
            </a:r>
            <a:r>
              <a:rPr lang="en" sz="1200" u="sng">
                <a:solidFill>
                  <a:schemeClr val="hlink"/>
                </a:solidFill>
                <a:highlight>
                  <a:schemeClr val="dk1"/>
                </a:highlight>
                <a:latin typeface="Arial"/>
                <a:ea typeface="Arial"/>
                <a:cs typeface="Arial"/>
                <a:sym typeface="Arial"/>
                <a:hlinkClick r:id="rId3"/>
              </a:rPr>
              <a:t>https://www.mirror.co.uk/news/uk-news/homeless-mans-devastating-poem-life-13750255</a:t>
            </a:r>
            <a:r>
              <a:rPr lang="en" sz="1200">
                <a:solidFill>
                  <a:srgbClr val="141414"/>
                </a:solidFill>
                <a:highlight>
                  <a:srgbClr val="FFFFFF"/>
                </a:highlight>
                <a:latin typeface="Arial"/>
                <a:ea typeface="Arial"/>
                <a:cs typeface="Arial"/>
                <a:sym typeface="Arial"/>
              </a:rPr>
              <a:t> </a:t>
            </a:r>
            <a:endParaRPr sz="1200">
              <a:solidFill>
                <a:srgbClr val="141414"/>
              </a:solidFill>
              <a:highlight>
                <a:srgbClr val="FFFFFF"/>
              </a:highlight>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Artwork 1: God Bless Birmingham by Banksy</a:t>
            </a:r>
            <a:endParaRPr dirty="0"/>
          </a:p>
        </p:txBody>
      </p:sp>
      <p:pic>
        <p:nvPicPr>
          <p:cNvPr id="111" name="Google Shape;111;p21"/>
          <p:cNvPicPr preferRelativeResize="0"/>
          <p:nvPr/>
        </p:nvPicPr>
        <p:blipFill>
          <a:blip r:embed="rId3">
            <a:alphaModFix/>
          </a:blip>
          <a:stretch>
            <a:fillRect/>
          </a:stretch>
        </p:blipFill>
        <p:spPr>
          <a:xfrm>
            <a:off x="1432725" y="1296525"/>
            <a:ext cx="6568134" cy="3694575"/>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Macintosh PowerPoint</Application>
  <PresentationFormat>On-screen Show (16:9)</PresentationFormat>
  <Paragraphs>62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Source Code Pro</vt:lpstr>
      <vt:lpstr>Arial</vt:lpstr>
      <vt:lpstr>Roboto Slab</vt:lpstr>
      <vt:lpstr>Roboto</vt:lpstr>
      <vt:lpstr>Marina</vt:lpstr>
      <vt:lpstr>Media Resources for Homelessness</vt:lpstr>
      <vt:lpstr>      Video 1: How to Fix America's Worsening Homeless Crisis by Bloomberg CityLab</vt:lpstr>
      <vt:lpstr>Video 2: City of Roses or City of Homeless? Portland's human tragedy by KOIN 6</vt:lpstr>
      <vt:lpstr>Song 1: The A Team by Ed Sheeran</vt:lpstr>
      <vt:lpstr>Song 2: Burnin’ It Down by Steve Earle</vt:lpstr>
      <vt:lpstr>Poem 1: Homeless by Juliet Kono</vt:lpstr>
      <vt:lpstr>PowerPoint Presentation</vt:lpstr>
      <vt:lpstr>Poem 2: Me, Myself, and I by Jamie</vt:lpstr>
      <vt:lpstr>Artwork 1: God Bless Birmingham by Banksy</vt:lpstr>
      <vt:lpstr>Artwork 2: I Want Change by Meek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Resources for Homelessness</dc:title>
  <cp:lastModifiedBy>Jennifer S. Anderson</cp:lastModifiedBy>
  <cp:revision>1</cp:revision>
  <dcterms:modified xsi:type="dcterms:W3CDTF">2021-07-27T17:35:15Z</dcterms:modified>
</cp:coreProperties>
</file>