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11"/>
  </p:notesMasterIdLst>
  <p:sldIdLst>
    <p:sldId id="256" r:id="rId2"/>
    <p:sldId id="259" r:id="rId3"/>
    <p:sldId id="266" r:id="rId4"/>
    <p:sldId id="267" r:id="rId5"/>
    <p:sldId id="257" r:id="rId6"/>
    <p:sldId id="263" r:id="rId7"/>
    <p:sldId id="260" r:id="rId8"/>
    <p:sldId id="26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5"/>
    <p:restoredTop sz="94663"/>
  </p:normalViewPr>
  <p:slideViewPr>
    <p:cSldViewPr snapToGrid="0" snapToObjects="1">
      <p:cViewPr varScale="1">
        <p:scale>
          <a:sx n="71" d="100"/>
          <a:sy n="71" d="100"/>
        </p:scale>
        <p:origin x="18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6A857-DACC-7F4B-82DB-5B2545F8C2C3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2AEDF-B720-D54A-9C2E-4DDD6B1C9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5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7/13/21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8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8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3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0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9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7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7/13/21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6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26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File:Meals_on_Wheels_delivery.jpg&amp;oldid=469571133" TargetMode="External"/><Relationship Id="rId2" Type="http://schemas.openxmlformats.org/officeDocument/2006/relationships/hyperlink" Target="https://www.mealsonwheelsamerica.org/docs/default-source/fact-sheets/2020/2020-state/idaho-2020.pdf?sfvrsn=a8a9b53b_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Still life wooden spoons in pitcher on kitchen counter">
            <a:extLst>
              <a:ext uri="{FF2B5EF4-FFF2-40B4-BE49-F238E27FC236}">
                <a16:creationId xmlns:a16="http://schemas.microsoft.com/office/drawing/2014/main" id="{13FC75F0-C9CF-47F1-89A5-6E45AC781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C826B-B53D-D648-94EE-D4804DBD9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en-US" sz="4500" dirty="0"/>
              <a:t>Saturday Morning Meals on Wheels Volunteer:</a:t>
            </a:r>
            <a:br>
              <a:rPr lang="en-US" sz="4500" dirty="0"/>
            </a:br>
            <a:r>
              <a:rPr lang="en-US" sz="4500" dirty="0"/>
              <a:t> </a:t>
            </a:r>
            <a:r>
              <a:rPr lang="en-US" sz="3200" dirty="0"/>
              <a:t>Lewiston, </a:t>
            </a:r>
            <a:r>
              <a:rPr lang="en-US" sz="3200" dirty="0" err="1"/>
              <a:t>IDaho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0322D-E063-0348-BC30-AE3ED0352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Jennifer Anderson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9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49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1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Content Placeholder 4" descr="Exterior of tudor-style apartment building.">
            <a:extLst>
              <a:ext uri="{FF2B5EF4-FFF2-40B4-BE49-F238E27FC236}">
                <a16:creationId xmlns:a16="http://schemas.microsoft.com/office/drawing/2014/main" id="{34B8560E-38E0-2C4D-A3C9-D97B87094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015"/>
          <a:stretch/>
        </p:blipFill>
        <p:spPr>
          <a:xfrm rot="10800000"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59" name="Rectangle 53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8443FAC8-6D6C-41D3-BFD3-971ED7E7A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838200"/>
            <a:ext cx="2312479" cy="53583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Did you know that 15% of Idaho senior citizens are threatened by hunger, and that 40% of Idaho’s most vulnerable seniors live alone? 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Statistics: Meals on Wheels America. “Delivering So Much More Than a Meal in Idaho” Fact Sheet. Sep 2020.</a:t>
            </a:r>
          </a:p>
        </p:txBody>
      </p:sp>
    </p:spTree>
    <p:extLst>
      <p:ext uri="{BB962C8B-B14F-4D97-AF65-F5344CB8AC3E}">
        <p14:creationId xmlns:p14="http://schemas.microsoft.com/office/powerpoint/2010/main" val="8143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5" name="Content Placeholder 4" descr="Exterior of small duplex.">
            <a:extLst>
              <a:ext uri="{FF2B5EF4-FFF2-40B4-BE49-F238E27FC236}">
                <a16:creationId xmlns:a16="http://schemas.microsoft.com/office/drawing/2014/main" id="{7EACA54D-55C5-784B-8C72-B92D7EBD3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8E590-4F23-0942-8D63-D0EB1CA460CF}"/>
              </a:ext>
            </a:extLst>
          </p:cNvPr>
          <p:cNvSpPr txBox="1"/>
          <p:nvPr/>
        </p:nvSpPr>
        <p:spPr>
          <a:xfrm>
            <a:off x="554680" y="2407920"/>
            <a:ext cx="1592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 some food recipients, this is the only meal they will have that day.</a:t>
            </a:r>
          </a:p>
        </p:txBody>
      </p:sp>
    </p:spTree>
    <p:extLst>
      <p:ext uri="{BB962C8B-B14F-4D97-AF65-F5344CB8AC3E}">
        <p14:creationId xmlns:p14="http://schemas.microsoft.com/office/powerpoint/2010/main" val="88353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enior apartment complex.">
            <a:extLst>
              <a:ext uri="{FF2B5EF4-FFF2-40B4-BE49-F238E27FC236}">
                <a16:creationId xmlns:a16="http://schemas.microsoft.com/office/drawing/2014/main" id="{06CE5C5D-B331-174A-8A48-9B91C2D957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240280" y="634166"/>
            <a:ext cx="7493529" cy="56201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E6F52-40B4-5843-80C5-34A1EEFD08C9}"/>
              </a:ext>
            </a:extLst>
          </p:cNvPr>
          <p:cNvSpPr txBox="1"/>
          <p:nvPr/>
        </p:nvSpPr>
        <p:spPr>
          <a:xfrm>
            <a:off x="548640" y="2728217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others, the person delivering the meal is the only person they will see that day. </a:t>
            </a:r>
          </a:p>
        </p:txBody>
      </p:sp>
    </p:spTree>
    <p:extLst>
      <p:ext uri="{BB962C8B-B14F-4D97-AF65-F5344CB8AC3E}">
        <p14:creationId xmlns:p14="http://schemas.microsoft.com/office/powerpoint/2010/main" val="142072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Content Placeholder 3" descr="Metal cart with Meals on Wheels delivery tubs. ">
            <a:extLst>
              <a:ext uri="{FF2B5EF4-FFF2-40B4-BE49-F238E27FC236}">
                <a16:creationId xmlns:a16="http://schemas.microsoft.com/office/drawing/2014/main" id="{61A346E2-1B08-574D-B450-CAFE822876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91" b="40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6A825-C6CA-D64C-96C8-32D6D394506D}"/>
              </a:ext>
            </a:extLst>
          </p:cNvPr>
          <p:cNvSpPr txBox="1"/>
          <p:nvPr/>
        </p:nvSpPr>
        <p:spPr>
          <a:xfrm>
            <a:off x="371856" y="4892040"/>
            <a:ext cx="3011424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Each volunteer is assigned a specific route. We meet at the hospital loading dock to pick up meals for delivery.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122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269C4-347D-DF4B-9FBE-370A8AE35BA0}"/>
              </a:ext>
            </a:extLst>
          </p:cNvPr>
          <p:cNvSpPr txBox="1"/>
          <p:nvPr/>
        </p:nvSpPr>
        <p:spPr>
          <a:xfrm>
            <a:off x="7879080" y="5929048"/>
            <a:ext cx="4846320" cy="370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200" dirty="0">
                <a:solidFill>
                  <a:schemeClr val="bg1"/>
                </a:solidFill>
              </a:rPr>
              <a:t>Photo credit: "</a:t>
            </a:r>
            <a:r>
              <a:rPr lang="en-US" sz="1200" dirty="0" err="1">
                <a:solidFill>
                  <a:schemeClr val="bg1"/>
                </a:solidFill>
              </a:rPr>
              <a:t>File:Meals</a:t>
            </a:r>
            <a:r>
              <a:rPr lang="en-US" sz="1200" dirty="0">
                <a:solidFill>
                  <a:schemeClr val="bg1"/>
                </a:solidFill>
              </a:rPr>
              <a:t> on Wheels </a:t>
            </a:r>
            <a:r>
              <a:rPr lang="en-US" sz="1200" dirty="0" err="1">
                <a:solidFill>
                  <a:schemeClr val="bg1"/>
                </a:solidFill>
              </a:rPr>
              <a:t>delivery.jpg</a:t>
            </a:r>
            <a:r>
              <a:rPr lang="en-US" sz="1200" dirty="0">
                <a:solidFill>
                  <a:schemeClr val="bg1"/>
                </a:solidFill>
              </a:rPr>
              <a:t>." 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B4794C-CF1F-7846-A5C4-4065D959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422" y="1018515"/>
            <a:ext cx="7237877" cy="48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BA403-5548-3541-802E-CC5F90629F67}"/>
              </a:ext>
            </a:extLst>
          </p:cNvPr>
          <p:cNvSpPr txBox="1"/>
          <p:nvPr/>
        </p:nvSpPr>
        <p:spPr>
          <a:xfrm>
            <a:off x="6446520" y="1264920"/>
            <a:ext cx="3642360" cy="36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D9748-69AB-5A49-8348-E869FDB6A433}"/>
              </a:ext>
            </a:extLst>
          </p:cNvPr>
          <p:cNvSpPr txBox="1"/>
          <p:nvPr/>
        </p:nvSpPr>
        <p:spPr>
          <a:xfrm>
            <a:off x="731520" y="2057400"/>
            <a:ext cx="188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meal recipients meet us at their door. </a:t>
            </a:r>
          </a:p>
        </p:txBody>
      </p:sp>
    </p:spTree>
    <p:extLst>
      <p:ext uri="{BB962C8B-B14F-4D97-AF65-F5344CB8AC3E}">
        <p14:creationId xmlns:p14="http://schemas.microsoft.com/office/powerpoint/2010/main" val="2116509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68C362-94E5-D245-B4F1-95C800C86A36}"/>
              </a:ext>
            </a:extLst>
          </p:cNvPr>
          <p:cNvSpPr txBox="1"/>
          <p:nvPr/>
        </p:nvSpPr>
        <p:spPr>
          <a:xfrm>
            <a:off x="1798320" y="2967335"/>
            <a:ext cx="394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Others leave us a red Meals on Wheels cooler outside. </a:t>
            </a:r>
          </a:p>
        </p:txBody>
      </p:sp>
      <p:pic>
        <p:nvPicPr>
          <p:cNvPr id="14" name="Content Placeholder 13" descr="A picture containing step, stone, cement, dirty&#10;&#10;Description automatically generated">
            <a:extLst>
              <a:ext uri="{FF2B5EF4-FFF2-40B4-BE49-F238E27FC236}">
                <a16:creationId xmlns:a16="http://schemas.microsoft.com/office/drawing/2014/main" id="{41297A7A-0B22-A447-8EBE-E81491DFE7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5560" y="408439"/>
            <a:ext cx="4696963" cy="6041121"/>
          </a:xfrm>
        </p:spPr>
      </p:pic>
    </p:spTree>
    <p:extLst>
      <p:ext uri="{BB962C8B-B14F-4D97-AF65-F5344CB8AC3E}">
        <p14:creationId xmlns:p14="http://schemas.microsoft.com/office/powerpoint/2010/main" val="208809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AEA1-1624-CA43-AA5A-67396CFB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95D20-0D6F-5D42-B14F-C557779B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2320251"/>
            <a:ext cx="4450080" cy="275592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Volunteers deliver meals 365 days a year.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Lewis-Clark Valley Meals on Wheels organization is always looking for drivers, especially substitutes to work weekends and in another driver’s absence.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 only takes an hour to an hour and a half once a week to make a huge difference!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C64CCD-7AD1-B84C-9C84-90B900FE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2" y="563239"/>
            <a:ext cx="5391341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9744B-4932-2444-9119-AC6A25D7F92E}"/>
              </a:ext>
            </a:extLst>
          </p:cNvPr>
          <p:cNvSpPr txBox="1"/>
          <p:nvPr/>
        </p:nvSpPr>
        <p:spPr>
          <a:xfrm>
            <a:off x="6233162" y="5953006"/>
            <a:ext cx="5391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“Meals on Wheels,” Center for Learning in Action: Williams College</a:t>
            </a:r>
          </a:p>
        </p:txBody>
      </p:sp>
    </p:spTree>
    <p:extLst>
      <p:ext uri="{BB962C8B-B14F-4D97-AF65-F5344CB8AC3E}">
        <p14:creationId xmlns:p14="http://schemas.microsoft.com/office/powerpoint/2010/main" val="419939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3FD9-E8FC-4047-9C33-ADE63EB7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EAF06-43DB-7948-81B1-EEEFB4962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Center for Learning in Action. </a:t>
            </a:r>
            <a:r>
              <a:rPr lang="en-US" sz="1600" i="1" dirty="0"/>
              <a:t>Meals on Wheels Logo. </a:t>
            </a:r>
            <a:r>
              <a:rPr lang="en-US" sz="1600" dirty="0"/>
              <a:t>2021</a:t>
            </a:r>
            <a:r>
              <a:rPr lang="en-US" sz="1600" i="1" dirty="0"/>
              <a:t>. </a:t>
            </a:r>
            <a:r>
              <a:rPr lang="en-US" sz="1600" dirty="0"/>
              <a:t>Williams College. learning-in-	</a:t>
            </a:r>
            <a:r>
              <a:rPr lang="en-US" sz="1600" dirty="0" err="1"/>
              <a:t>action.williams.edu</a:t>
            </a:r>
            <a:r>
              <a:rPr lang="en-US" sz="1600" dirty="0"/>
              <a:t>/files/meals-on-</a:t>
            </a:r>
            <a:r>
              <a:rPr lang="en-US" sz="1600" dirty="0" err="1"/>
              <a:t>wheels.gif</a:t>
            </a:r>
            <a:r>
              <a:rPr lang="en-US" sz="1600" dirty="0"/>
              <a:t>. Accessed 13 Jul 2021.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“Delivering So Much More Than a Meal in Idaho” Fact Sheet. Meals on Wheels America. Sep 2020. 	</a:t>
            </a:r>
            <a:r>
              <a:rPr lang="en-US" sz="1600" dirty="0">
                <a:solidFill>
                  <a:srgbClr val="D0690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https://www.mealsonwheelsamerica.org/docs/default-source/fact-sheets/2020/2020-state/idaho-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</a:t>
            </a:r>
            <a:r>
              <a:rPr lang="en-US" sz="1600" dirty="0">
                <a:solidFill>
                  <a:srgbClr val="D0690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2020.pdf?sfvrsn=a8a9b53b_2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Accessed 13 Jul 2021.</a:t>
            </a:r>
          </a:p>
          <a:p>
            <a:pPr marL="0" indent="0">
              <a:buNone/>
            </a:pPr>
            <a:r>
              <a:rPr lang="en-US" sz="1400" dirty="0"/>
              <a:t>Wikimedia Commons, the Free Media Repository.</a:t>
            </a:r>
            <a:r>
              <a:rPr lang="en-US" sz="1400" i="1" dirty="0"/>
              <a:t> </a:t>
            </a:r>
            <a:r>
              <a:rPr lang="en-US" sz="1400" i="1" dirty="0" err="1"/>
              <a:t>File:Meals</a:t>
            </a:r>
            <a:r>
              <a:rPr lang="en-US" sz="1400" i="1" dirty="0"/>
              <a:t> on Wheels </a:t>
            </a:r>
            <a:r>
              <a:rPr lang="en-US" sz="1400" i="1" dirty="0" err="1"/>
              <a:t>delivery.jpg</a:t>
            </a:r>
            <a:r>
              <a:rPr lang="en-US" sz="1400" dirty="0"/>
              <a:t>.  24 Sep 2020. 	</a:t>
            </a:r>
            <a:r>
              <a:rPr lang="en-US" sz="1400" dirty="0">
                <a:hlinkClick r:id="rId3"/>
              </a:rPr>
              <a:t>https://commons.wikimedia.org/w/index.php?title=File:Meals_on_Wheels_delivery.jpg&amp;oldid=469571133</a:t>
            </a:r>
            <a:r>
              <a:rPr lang="en-US" sz="1400" dirty="0"/>
              <a:t>. Accessed 	13 Jul 2021.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963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379</Words>
  <Application>Microsoft Macintosh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Schoolbook</vt:lpstr>
      <vt:lpstr>Franklin Gothic Book</vt:lpstr>
      <vt:lpstr>Garamond</vt:lpstr>
      <vt:lpstr>SavonVTI</vt:lpstr>
      <vt:lpstr>Saturday Morning Meals on Wheels Volunteer:  Lewiston, IDaho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Drivers Needed!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Meals on Wheels Volunteer</dc:title>
  <dc:creator>Jennifer S. Anderson</dc:creator>
  <cp:lastModifiedBy>Jennifer S. Anderson</cp:lastModifiedBy>
  <cp:revision>21</cp:revision>
  <dcterms:created xsi:type="dcterms:W3CDTF">2021-07-12T19:26:29Z</dcterms:created>
  <dcterms:modified xsi:type="dcterms:W3CDTF">2021-07-13T17:49:27Z</dcterms:modified>
</cp:coreProperties>
</file>