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Nunito"/>
      <p:regular r:id="rId13"/>
      <p:bold r:id="rId14"/>
      <p:italic r:id="rId15"/>
      <p:boldItalic r:id="rId16"/>
    </p:embeddedFont>
    <p:embeddedFont>
      <p:font typeface="Maven Pro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Nunito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Nunito-italic.fntdata"/><Relationship Id="rId14" Type="http://schemas.openxmlformats.org/officeDocument/2006/relationships/font" Target="fonts/Nunito-bold.fntdata"/><Relationship Id="rId17" Type="http://schemas.openxmlformats.org/officeDocument/2006/relationships/font" Target="fonts/MavenPro-regular.fntdata"/><Relationship Id="rId16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Maven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884b2e98fb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1884b2e98fb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884b2e98fb_0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884b2e98fb_0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884b2e98fb_0_2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884b2e98fb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884b2e98fb_0_2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884b2e98fb_0_2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6a8a4eba91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6a8a4eba91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884b2e98fb_0_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1884b2e98fb_0_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366800" y="1385225"/>
            <a:ext cx="56529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 Development</a:t>
            </a:r>
            <a:endParaRPr/>
          </a:p>
        </p:txBody>
      </p:sp>
      <p:sp>
        <p:nvSpPr>
          <p:cNvPr id="278" name="Google Shape;278;p13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loose–be creative!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0574" cy="483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4625" y="98150"/>
            <a:ext cx="6374749" cy="4947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73066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0E0E3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priorities? What will it solve?</a:t>
            </a:r>
            <a:endParaRPr/>
          </a:p>
        </p:txBody>
      </p:sp>
      <p:sp>
        <p:nvSpPr>
          <p:cNvPr id="299" name="Google Shape;299;p17"/>
          <p:cNvSpPr txBox="1"/>
          <p:nvPr>
            <p:ph idx="1" type="body"/>
          </p:nvPr>
        </p:nvSpPr>
        <p:spPr>
          <a:xfrm>
            <a:off x="1151400" y="1293400"/>
            <a:ext cx="7531500" cy="339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Priorities</a:t>
            </a:r>
            <a:r>
              <a:rPr lang="en" sz="1900"/>
              <a:t>: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What are three things/elements that you are prioritizing?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Can </a:t>
            </a:r>
            <a:r>
              <a:rPr lang="en" sz="1900"/>
              <a:t>elements</a:t>
            </a:r>
            <a:r>
              <a:rPr lang="en" sz="1900"/>
              <a:t> be combined? If so, which ones?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900"/>
              <a:t>Purpose</a:t>
            </a:r>
            <a:r>
              <a:rPr lang="en" sz="1900"/>
              <a:t>: 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Will the concept address the problem partially or the whole thing?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/>
              <a:t>What will it solve?</a:t>
            </a:r>
            <a:endParaRPr sz="19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900"/>
              <a:t>What else can it solve or help with?</a:t>
            </a:r>
            <a:endParaRPr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 of Priorities:</a:t>
            </a:r>
            <a:endParaRPr/>
          </a:p>
        </p:txBody>
      </p:sp>
      <p:sp>
        <p:nvSpPr>
          <p:cNvPr id="305" name="Google Shape;305;p18"/>
          <p:cNvSpPr txBox="1"/>
          <p:nvPr>
            <p:ph idx="1" type="body"/>
          </p:nvPr>
        </p:nvSpPr>
        <p:spPr>
          <a:xfrm>
            <a:off x="649300" y="1597875"/>
            <a:ext cx="3922800" cy="31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Target audience/stakeholder/user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Ease of use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Affordability—cost to use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access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Accessibility--ADA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Reaching specific communities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Materials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Cost to make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8"/>
          <p:cNvSpPr txBox="1"/>
          <p:nvPr>
            <p:ph idx="2" type="body"/>
          </p:nvPr>
        </p:nvSpPr>
        <p:spPr>
          <a:xfrm>
            <a:off x="4659700" y="1597875"/>
            <a:ext cx="3997500" cy="321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Sustainability—can this last?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 needed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Marketing the idea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Buy-in/Participation—will people actually do it?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Environmentally-friendly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this idea be scaled up?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Aesthetics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Specificity of information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2C4C9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 to Design!</a:t>
            </a:r>
            <a:endParaRPr/>
          </a:p>
        </p:txBody>
      </p:sp>
      <p:sp>
        <p:nvSpPr>
          <p:cNvPr id="312" name="Google Shape;312;p19"/>
          <p:cNvSpPr txBox="1"/>
          <p:nvPr>
            <p:ph idx="1" type="body"/>
          </p:nvPr>
        </p:nvSpPr>
        <p:spPr>
          <a:xfrm>
            <a:off x="852450" y="1247500"/>
            <a:ext cx="7517700" cy="34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Use ideas you wrote down from the previous 2 slides to create </a:t>
            </a:r>
            <a:r>
              <a:rPr b="1" lang="en" sz="2200"/>
              <a:t>2 to 3</a:t>
            </a:r>
            <a:r>
              <a:rPr b="1" lang="en" sz="2200"/>
              <a:t> concepts for each of your two Prototype Ideas</a:t>
            </a:r>
            <a:r>
              <a:rPr lang="en" sz="2200"/>
              <a:t>, mimicking the process we went through for the hot dog cart.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/>
              <a:t>Draw or write these ideas down–annotate (if time allows) with important elements/aspects that you want to showcase. </a:t>
            </a:r>
            <a:endParaRPr sz="2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/>
              <a:t>You should have 6 concepts by the end of the class. </a:t>
            </a:r>
            <a:endParaRPr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